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</p:sldIdLst>
  <p:sldSz cx="1219835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1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3214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0330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098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43214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80330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214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80330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8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214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80330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3214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8033040" y="160452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6098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43214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8033040" y="3682080"/>
            <a:ext cx="35344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609840" y="273600"/>
            <a:ext cx="109778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D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235200" y="368208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84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5200" y="1604520"/>
            <a:ext cx="53571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840" y="3682080"/>
            <a:ext cx="10977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266"/>
          <p:cNvSpPr/>
          <p:nvPr/>
        </p:nvSpPr>
        <p:spPr>
          <a:xfrm>
            <a:off x="409320" y="6454440"/>
            <a:ext cx="11377800" cy="360"/>
          </a:xfrm>
          <a:prstGeom prst="line">
            <a:avLst/>
          </a:prstGeom>
          <a:ln w="12700">
            <a:solidFill>
              <a:srgbClr val="0046A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0" rIns="90360" bIns="0" anchor="ctr">
            <a:no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 Box 304" hidden="1"/>
          <p:cNvSpPr/>
          <p:nvPr/>
        </p:nvSpPr>
        <p:spPr>
          <a:xfrm>
            <a:off x="8826120" y="6505560"/>
            <a:ext cx="2960640" cy="24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© </a:t>
            </a:r>
            <a:r>
              <a:rPr lang="en-US" sz="800" b="1" strike="noStrike" spc="-1">
                <a:solidFill>
                  <a:srgbClr val="808080"/>
                </a:solidFill>
                <a:latin typeface="Arial"/>
              </a:rPr>
              <a:t>[Legal Entity]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YYYY</a:t>
            </a:r>
            <a:endParaRPr lang="en-ID" sz="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[Department]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[MM/YY]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</a:t>
            </a:r>
            <a:fld id="{51D90D08-C02F-4CE2-96E0-F2311C5F45C0}" type="slidenum"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‹#›</a:t>
            </a:fld>
            <a:endParaRPr lang="en-ID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Bild 17" descr="TDK_Attracting_Tomorrow_klein_with_clear_zone_RGB.png"/>
          <p:cNvPicPr/>
          <p:nvPr/>
        </p:nvPicPr>
        <p:blipFill>
          <a:blip r:embed="rId14"/>
          <a:stretch/>
        </p:blipFill>
        <p:spPr>
          <a:xfrm>
            <a:off x="8787240" y="296280"/>
            <a:ext cx="3013200" cy="297000"/>
          </a:xfrm>
          <a:prstGeom prst="rect">
            <a:avLst/>
          </a:prstGeom>
          <a:ln w="0">
            <a:noFill/>
          </a:ln>
        </p:spPr>
      </p:pic>
      <p:sp>
        <p:nvSpPr>
          <p:cNvPr id="3" name="Text Box 272" hidden="1"/>
          <p:cNvSpPr/>
          <p:nvPr/>
        </p:nvSpPr>
        <p:spPr>
          <a:xfrm>
            <a:off x="116449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 Box 278" hidden="1"/>
          <p:cNvSpPr/>
          <p:nvPr/>
        </p:nvSpPr>
        <p:spPr>
          <a:xfrm>
            <a:off x="59965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 Box 279" hidden="1"/>
          <p:cNvSpPr/>
          <p:nvPr/>
        </p:nvSpPr>
        <p:spPr>
          <a:xfrm>
            <a:off x="26136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Box 281" hidden="1"/>
          <p:cNvSpPr/>
          <p:nvPr/>
        </p:nvSpPr>
        <p:spPr>
          <a:xfrm>
            <a:off x="116449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84" hidden="1"/>
          <p:cNvSpPr/>
          <p:nvPr/>
        </p:nvSpPr>
        <p:spPr>
          <a:xfrm>
            <a:off x="26136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 Box 285" hidden="1"/>
          <p:cNvSpPr/>
          <p:nvPr/>
        </p:nvSpPr>
        <p:spPr>
          <a:xfrm>
            <a:off x="59965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86" hidden="1"/>
          <p:cNvSpPr/>
          <p:nvPr/>
        </p:nvSpPr>
        <p:spPr>
          <a:xfrm>
            <a:off x="-25812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 Box 291" hidden="1"/>
          <p:cNvSpPr/>
          <p:nvPr/>
        </p:nvSpPr>
        <p:spPr>
          <a:xfrm>
            <a:off x="-25812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 Box 280" hidden="1"/>
          <p:cNvSpPr/>
          <p:nvPr/>
        </p:nvSpPr>
        <p:spPr>
          <a:xfrm>
            <a:off x="-25812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 Box 286" hidden="1"/>
          <p:cNvSpPr/>
          <p:nvPr/>
        </p:nvSpPr>
        <p:spPr>
          <a:xfrm>
            <a:off x="1227600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 Box 291" hidden="1"/>
          <p:cNvSpPr/>
          <p:nvPr/>
        </p:nvSpPr>
        <p:spPr>
          <a:xfrm>
            <a:off x="1227600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 Box 280" hidden="1"/>
          <p:cNvSpPr/>
          <p:nvPr/>
        </p:nvSpPr>
        <p:spPr>
          <a:xfrm>
            <a:off x="1227600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 Box 312" hidden="1"/>
          <p:cNvSpPr/>
          <p:nvPr/>
        </p:nvSpPr>
        <p:spPr>
          <a:xfrm>
            <a:off x="411120" y="6501600"/>
            <a:ext cx="1877760" cy="257040"/>
          </a:xfrm>
          <a:prstGeom prst="rect">
            <a:avLst/>
          </a:prstGeom>
          <a:solidFill>
            <a:srgbClr val="0046A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90000" bIns="36000" anchor="ctr" anchorCtr="1">
            <a:noAutofit/>
          </a:bodyPr>
          <a:lstStyle/>
          <a:p>
            <a:pPr>
              <a:lnSpc>
                <a:spcPct val="100000"/>
              </a:lnSpc>
              <a:tabLst>
                <a:tab pos="2066760" algn="l"/>
                <a:tab pos="3314880" algn="l"/>
                <a:tab pos="3857760" algn="l"/>
                <a:tab pos="4572000" algn="l"/>
              </a:tabLst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► For internal use only</a:t>
            </a:r>
            <a:endParaRPr lang="en-ID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 Box 244" hidden="1"/>
          <p:cNvSpPr/>
          <p:nvPr/>
        </p:nvSpPr>
        <p:spPr>
          <a:xfrm>
            <a:off x="2289240" y="6552720"/>
            <a:ext cx="66834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808080"/>
                </a:solidFill>
                <a:latin typeface="Arial"/>
              </a:rPr>
              <a:t>[Presentation topic] </a:t>
            </a:r>
            <a:r>
              <a:rPr lang="en-US" sz="10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1000" b="0" strike="noStrike" spc="-1">
                <a:solidFill>
                  <a:srgbClr val="808080"/>
                </a:solidFill>
                <a:latin typeface="Arial"/>
                <a:ea typeface="Wingdings"/>
              </a:rPr>
              <a:t> [Chapter title]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-2594160" y="0"/>
            <a:ext cx="2256840" cy="63504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72000" bIns="36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100" b="1" strike="noStrike" spc="-1">
                <a:solidFill>
                  <a:schemeClr val="accent6">
                    <a:lumMod val="75000"/>
                  </a:schemeClr>
                </a:solidFill>
                <a:latin typeface="Arial"/>
              </a:rPr>
              <a:t>HANDLING NOTES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100" b="1" u="sng" strike="noStrike" spc="-1">
                <a:solidFill>
                  <a:srgbClr val="000000"/>
                </a:solidFill>
                <a:uFillTx/>
                <a:latin typeface="Arial"/>
              </a:rPr>
              <a:t>SPELLING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Clr>
                <a:srgbClr val="F79646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Preferred language for all charts is English.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buClr>
                <a:srgbClr val="F79646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TDK and EPCOS is always written in capital letters.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Numerical formats	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No quotation marks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in numbers, e.g.  2,222,000 instead of  2”222’000.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Use numbers with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 comma up from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4 numbers, e.g. 1000,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but 50,000.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The decimal sign in English is a point, e.g. 3.5.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Percentages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Use percent sign without a space, e.g. 50%.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Quantities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Add space between number and unit, e.g. 20 V.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Headlines and chart contents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Capitalize only the first word.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Dimensions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Add spaces between numbers and multiplication signs,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e.g. 2 x 3 x 4 mm³.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Bottom line 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(Master)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Don’t forget to fill in the presentation topic (left side) 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and the editors notes (right side).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Animation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Wipe from left to right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at medium speed.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2528360" y="9000"/>
            <a:ext cx="2636640" cy="6685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72000" bIns="36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100" b="1" strike="noStrike" spc="-1">
                <a:solidFill>
                  <a:schemeClr val="accent6">
                    <a:lumMod val="75000"/>
                  </a:schemeClr>
                </a:solidFill>
                <a:latin typeface="Arial"/>
              </a:rPr>
              <a:t>HANDLING NOTES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tabLst>
                <a:tab pos="0" algn="l"/>
              </a:tabLst>
            </a:pPr>
            <a:r>
              <a:rPr lang="en-US" sz="1100" b="1" u="sng" strike="noStrike" spc="-1">
                <a:solidFill>
                  <a:srgbClr val="000000"/>
                </a:solidFill>
                <a:uFillTx/>
                <a:latin typeface="Arial"/>
              </a:rPr>
              <a:t>TYPOGRAPHY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TDK Blue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RGB 0/70/173.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92160" indent="-9216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Font and font sizes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Font color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Headline Arial bold, 26 point,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Chart content Arial (Arial Narrow, if necessary), as a rule: 14 point,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Captions Arial Narrow,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as a rule: 12 point,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Not more than 3 point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sizes in one chart. 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Enumerations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First level </a:t>
            </a:r>
            <a:r>
              <a:rPr lang="en-US" sz="1100" b="0" strike="noStrike" spc="-1">
                <a:solidFill>
                  <a:schemeClr val="accent6"/>
                </a:solidFill>
                <a:latin typeface="Arial"/>
              </a:rPr>
              <a:t>●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 (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Normal Text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, symbol 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Black Circle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) orange RGB 247/150/70 or in the font color (black).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Second level ¬ (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Normal Text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, symbol 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Not Sign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) in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Third level ○ (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Normal Text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, symbol </a:t>
            </a:r>
            <a:r>
              <a:rPr lang="en-US" sz="1100" b="0" i="1" strike="noStrike" spc="-1">
                <a:solidFill>
                  <a:srgbClr val="000000"/>
                </a:solidFill>
                <a:latin typeface="Arial"/>
              </a:rPr>
              <a:t>White Circle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) in black.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100% of the font size.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Colors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Use the predefined design colors.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tabLst>
                <a:tab pos="0" algn="l"/>
              </a:tabLst>
            </a:pPr>
            <a:r>
              <a:rPr lang="de-DE" sz="1100" b="1" u="sng" strike="noStrike" spc="-1">
                <a:solidFill>
                  <a:srgbClr val="000000"/>
                </a:solidFill>
                <a:uFillTx/>
                <a:latin typeface="Arial"/>
              </a:rPr>
              <a:t>GUIDES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Red guides 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on the primary Slide Master, thus locked on all charts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Orange guides 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only on the secondary Slide Master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(e.g. Title Master)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 marL="180000" indent="-180000">
              <a:lnSpc>
                <a:spcPct val="100000"/>
              </a:lnSpc>
              <a:spcBef>
                <a:spcPts val="300"/>
              </a:spcBef>
              <a:buClr>
                <a:srgbClr val="F79646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Arial"/>
              </a:rPr>
              <a:t>Adding new guides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Right click &gt; Grid and Guides &gt; </a:t>
            </a:r>
            <a:br>
              <a:rPr sz="1100"/>
            </a:b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Add Horizontal/Vertical Guide</a:t>
            </a: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D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09680" y="2198160"/>
            <a:ext cx="11377080" cy="132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</a:rPr>
              <a:t>Title Title Title Title Title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9680" y="3839760"/>
            <a:ext cx="11377080" cy="70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Subtitle Subtitle Subtitle Subtitle</a:t>
            </a:r>
          </a:p>
        </p:txBody>
      </p:sp>
      <p:pic>
        <p:nvPicPr>
          <p:cNvPr id="21" name="Bild 19" descr="TDK_Attracting_Tomorrow_klein_with_clear_zone_RGB.png"/>
          <p:cNvPicPr/>
          <p:nvPr/>
        </p:nvPicPr>
        <p:blipFill>
          <a:blip r:embed="rId15"/>
          <a:stretch/>
        </p:blipFill>
        <p:spPr>
          <a:xfrm>
            <a:off x="6073920" y="900000"/>
            <a:ext cx="5742360" cy="566280"/>
          </a:xfrm>
          <a:prstGeom prst="rect">
            <a:avLst/>
          </a:prstGeom>
          <a:ln w="0">
            <a:noFill/>
          </a:ln>
        </p:spPr>
      </p:pic>
      <p:sp>
        <p:nvSpPr>
          <p:cNvPr id="22" name="Text Box 272"/>
          <p:cNvSpPr/>
          <p:nvPr/>
        </p:nvSpPr>
        <p:spPr>
          <a:xfrm>
            <a:off x="116449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ext Box 278"/>
          <p:cNvSpPr/>
          <p:nvPr/>
        </p:nvSpPr>
        <p:spPr>
          <a:xfrm>
            <a:off x="59965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 Box 279"/>
          <p:cNvSpPr/>
          <p:nvPr/>
        </p:nvSpPr>
        <p:spPr>
          <a:xfrm>
            <a:off x="26136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 Box 281"/>
          <p:cNvSpPr/>
          <p:nvPr/>
        </p:nvSpPr>
        <p:spPr>
          <a:xfrm>
            <a:off x="116449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Text Box 284"/>
          <p:cNvSpPr/>
          <p:nvPr/>
        </p:nvSpPr>
        <p:spPr>
          <a:xfrm>
            <a:off x="26136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 Box 285"/>
          <p:cNvSpPr/>
          <p:nvPr/>
        </p:nvSpPr>
        <p:spPr>
          <a:xfrm>
            <a:off x="59965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Box 286"/>
          <p:cNvSpPr/>
          <p:nvPr/>
        </p:nvSpPr>
        <p:spPr>
          <a:xfrm>
            <a:off x="-25812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ext Box 291"/>
          <p:cNvSpPr/>
          <p:nvPr/>
        </p:nvSpPr>
        <p:spPr>
          <a:xfrm>
            <a:off x="-256680" y="1306800"/>
            <a:ext cx="17604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5,7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 Box 286"/>
          <p:cNvSpPr/>
          <p:nvPr/>
        </p:nvSpPr>
        <p:spPr>
          <a:xfrm>
            <a:off x="1227600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 Box 291"/>
          <p:cNvSpPr/>
          <p:nvPr/>
        </p:nvSpPr>
        <p:spPr>
          <a:xfrm>
            <a:off x="12277440" y="1306800"/>
            <a:ext cx="17604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5,7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 Box 280"/>
          <p:cNvSpPr/>
          <p:nvPr/>
        </p:nvSpPr>
        <p:spPr>
          <a:xfrm>
            <a:off x="-25812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Box 280"/>
          <p:cNvSpPr/>
          <p:nvPr/>
        </p:nvSpPr>
        <p:spPr>
          <a:xfrm>
            <a:off x="1227600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Text Box 312"/>
          <p:cNvSpPr/>
          <p:nvPr/>
        </p:nvSpPr>
        <p:spPr>
          <a:xfrm>
            <a:off x="411120" y="1123200"/>
            <a:ext cx="1877760" cy="257040"/>
          </a:xfrm>
          <a:prstGeom prst="rect">
            <a:avLst/>
          </a:prstGeom>
          <a:solidFill>
            <a:srgbClr val="0046A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90000" bIns="36000" anchor="ctr" anchorCtr="1">
            <a:noAutofit/>
          </a:bodyPr>
          <a:lstStyle/>
          <a:p>
            <a:pPr>
              <a:lnSpc>
                <a:spcPct val="100000"/>
              </a:lnSpc>
              <a:tabLst>
                <a:tab pos="2066760" algn="l"/>
                <a:tab pos="3314880" algn="l"/>
                <a:tab pos="3857760" algn="l"/>
                <a:tab pos="4572000" algn="l"/>
              </a:tabLst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► For internal use only</a:t>
            </a:r>
            <a:endParaRPr lang="en-ID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266"/>
          <p:cNvSpPr/>
          <p:nvPr/>
        </p:nvSpPr>
        <p:spPr>
          <a:xfrm>
            <a:off x="409320" y="6454440"/>
            <a:ext cx="11377800" cy="360"/>
          </a:xfrm>
          <a:prstGeom prst="line">
            <a:avLst/>
          </a:prstGeom>
          <a:ln w="12700">
            <a:solidFill>
              <a:srgbClr val="0046A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0" rIns="90360" bIns="0" anchor="ctr">
            <a:no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Box 304"/>
          <p:cNvSpPr/>
          <p:nvPr/>
        </p:nvSpPr>
        <p:spPr>
          <a:xfrm>
            <a:off x="8826120" y="6505560"/>
            <a:ext cx="2960640" cy="24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© </a:t>
            </a:r>
            <a:r>
              <a:rPr lang="en-US" sz="800" b="1" strike="noStrike" spc="-1">
                <a:solidFill>
                  <a:srgbClr val="808080"/>
                </a:solidFill>
                <a:latin typeface="Arial"/>
              </a:rPr>
              <a:t>PT TDK ELECTRONICS INDONESIA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2023</a:t>
            </a:r>
            <a:endParaRPr lang="en-ID" sz="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SCA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05/23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</a:t>
            </a:r>
            <a:fld id="{C727F5C4-BB54-489E-BE82-3CF658B2930A}" type="slidenum"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‹#›</a:t>
            </a:fld>
            <a:endParaRPr lang="en-ID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Bild 17" descr="TDK_Attracting_Tomorrow_klein_with_clear_zone_RGB.png"/>
          <p:cNvPicPr/>
          <p:nvPr/>
        </p:nvPicPr>
        <p:blipFill>
          <a:blip r:embed="rId14"/>
          <a:stretch/>
        </p:blipFill>
        <p:spPr>
          <a:xfrm>
            <a:off x="8787240" y="296280"/>
            <a:ext cx="3013200" cy="297000"/>
          </a:xfrm>
          <a:prstGeom prst="rect">
            <a:avLst/>
          </a:prstGeom>
          <a:ln w="0">
            <a:noFill/>
          </a:ln>
        </p:spPr>
      </p:pic>
      <p:sp>
        <p:nvSpPr>
          <p:cNvPr id="74" name="Text Box 272"/>
          <p:cNvSpPr/>
          <p:nvPr/>
        </p:nvSpPr>
        <p:spPr>
          <a:xfrm>
            <a:off x="116449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Box 278"/>
          <p:cNvSpPr/>
          <p:nvPr/>
        </p:nvSpPr>
        <p:spPr>
          <a:xfrm>
            <a:off x="59965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Box 279"/>
          <p:cNvSpPr/>
          <p:nvPr/>
        </p:nvSpPr>
        <p:spPr>
          <a:xfrm>
            <a:off x="26136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Box 281"/>
          <p:cNvSpPr/>
          <p:nvPr/>
        </p:nvSpPr>
        <p:spPr>
          <a:xfrm>
            <a:off x="116449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Box 284"/>
          <p:cNvSpPr/>
          <p:nvPr/>
        </p:nvSpPr>
        <p:spPr>
          <a:xfrm>
            <a:off x="26136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Box 285"/>
          <p:cNvSpPr/>
          <p:nvPr/>
        </p:nvSpPr>
        <p:spPr>
          <a:xfrm>
            <a:off x="59965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Box 286"/>
          <p:cNvSpPr/>
          <p:nvPr/>
        </p:nvSpPr>
        <p:spPr>
          <a:xfrm>
            <a:off x="-25812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Box 291"/>
          <p:cNvSpPr/>
          <p:nvPr/>
        </p:nvSpPr>
        <p:spPr>
          <a:xfrm>
            <a:off x="-25812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Box 280"/>
          <p:cNvSpPr/>
          <p:nvPr/>
        </p:nvSpPr>
        <p:spPr>
          <a:xfrm>
            <a:off x="-25812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Box 286"/>
          <p:cNvSpPr/>
          <p:nvPr/>
        </p:nvSpPr>
        <p:spPr>
          <a:xfrm>
            <a:off x="1227600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Box 291"/>
          <p:cNvSpPr/>
          <p:nvPr/>
        </p:nvSpPr>
        <p:spPr>
          <a:xfrm>
            <a:off x="1227600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Box 280"/>
          <p:cNvSpPr/>
          <p:nvPr/>
        </p:nvSpPr>
        <p:spPr>
          <a:xfrm>
            <a:off x="1227600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Box 312"/>
          <p:cNvSpPr/>
          <p:nvPr/>
        </p:nvSpPr>
        <p:spPr>
          <a:xfrm>
            <a:off x="411120" y="6501600"/>
            <a:ext cx="1877760" cy="257040"/>
          </a:xfrm>
          <a:prstGeom prst="rect">
            <a:avLst/>
          </a:prstGeom>
          <a:solidFill>
            <a:srgbClr val="0046A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90000" bIns="36000" anchor="ctr" anchorCtr="1">
            <a:noAutofit/>
          </a:bodyPr>
          <a:lstStyle/>
          <a:p>
            <a:pPr>
              <a:lnSpc>
                <a:spcPct val="100000"/>
              </a:lnSpc>
              <a:tabLst>
                <a:tab pos="2066760" algn="l"/>
                <a:tab pos="3314880" algn="l"/>
                <a:tab pos="3857760" algn="l"/>
                <a:tab pos="4572000" algn="l"/>
              </a:tabLst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► For internal use only</a:t>
            </a:r>
            <a:endParaRPr lang="en-ID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 Box 244"/>
          <p:cNvSpPr/>
          <p:nvPr/>
        </p:nvSpPr>
        <p:spPr>
          <a:xfrm>
            <a:off x="2289240" y="6552720"/>
            <a:ext cx="66834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808080"/>
                </a:solidFill>
                <a:latin typeface="Arial"/>
              </a:rPr>
              <a:t>Student Presentation </a:t>
            </a:r>
            <a:r>
              <a:rPr lang="en-US" sz="1000" b="0" strike="noStrike" spc="-1" dirty="0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1000" b="0" strike="noStrike" spc="-1" dirty="0">
                <a:solidFill>
                  <a:srgbClr val="808080"/>
                </a:solidFill>
                <a:latin typeface="Arial"/>
                <a:ea typeface="Wingdings"/>
              </a:rPr>
              <a:t> TDK4S8</a:t>
            </a:r>
            <a:endParaRPr lang="en-ID" sz="1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09680" y="-136800"/>
            <a:ext cx="769860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Headline 2 (additional in case of second line)</a:t>
            </a:r>
            <a:br>
              <a:rPr sz="2600"/>
            </a:br>
            <a:r>
              <a:rPr lang="en-US" sz="2600" b="1" strike="noStrike" spc="-1">
                <a:solidFill>
                  <a:srgbClr val="000000"/>
                </a:solidFill>
                <a:latin typeface="Arial"/>
              </a:rPr>
              <a:t>Headline 1 (in case of one line only)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11120" y="1268280"/>
            <a:ext cx="11375640" cy="50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lvl="1" indent="-179280">
              <a:lnSpc>
                <a:spcPct val="100000"/>
              </a:lnSpc>
              <a:buClr>
                <a:srgbClr val="E46C0A"/>
              </a:buClr>
              <a:buFont typeface="Arial"/>
              <a:buChar char="●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Master text format</a:t>
            </a:r>
          </a:p>
          <a:p>
            <a:pPr marL="181080" lvl="1" indent="-179280">
              <a:lnSpc>
                <a:spcPct val="100000"/>
              </a:lnSpc>
              <a:buClr>
                <a:srgbClr val="E46C0A"/>
              </a:buClr>
              <a:buFont typeface="Arial"/>
              <a:buChar char="●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360000" lvl="2" indent="-180000">
              <a:lnSpc>
                <a:spcPct val="100000"/>
              </a:lnSpc>
              <a:buClr>
                <a:srgbClr val="000000"/>
              </a:buClr>
              <a:buFont typeface="Symbol"/>
              <a:buChar char="Ø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540000" lvl="3" indent="-1800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indent="0">
              <a:lnSpc>
                <a:spcPct val="100000"/>
              </a:lnSpc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266"/>
          <p:cNvSpPr/>
          <p:nvPr/>
        </p:nvSpPr>
        <p:spPr>
          <a:xfrm>
            <a:off x="409320" y="6454440"/>
            <a:ext cx="11377800" cy="360"/>
          </a:xfrm>
          <a:prstGeom prst="line">
            <a:avLst/>
          </a:prstGeom>
          <a:ln w="12700">
            <a:solidFill>
              <a:srgbClr val="0046A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0" rIns="90360" bIns="0" anchor="ctr">
            <a:no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Box 304" hidden="1"/>
          <p:cNvSpPr/>
          <p:nvPr/>
        </p:nvSpPr>
        <p:spPr>
          <a:xfrm>
            <a:off x="8826120" y="6505560"/>
            <a:ext cx="2960640" cy="24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© </a:t>
            </a:r>
            <a:r>
              <a:rPr lang="en-US" sz="800" b="1" strike="noStrike" spc="-1">
                <a:solidFill>
                  <a:srgbClr val="808080"/>
                </a:solidFill>
                <a:latin typeface="Arial"/>
              </a:rPr>
              <a:t>[Legal Entity]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</a:rPr>
              <a:t>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YYYY</a:t>
            </a:r>
            <a:endParaRPr lang="en-ID" sz="8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[Department]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[MM/YY] </a:t>
            </a:r>
            <a:r>
              <a:rPr lang="en-US" sz="8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 </a:t>
            </a:r>
            <a:fld id="{39384CC6-31F9-4A29-A64A-32BB56C6F881}" type="slidenum">
              <a:rPr lang="en-US" sz="800" b="0" strike="noStrike" spc="-1">
                <a:solidFill>
                  <a:srgbClr val="808080"/>
                </a:solidFill>
                <a:latin typeface="Arial"/>
                <a:ea typeface="Wingdings"/>
              </a:rPr>
              <a:t>‹#›</a:t>
            </a:fld>
            <a:endParaRPr lang="en-ID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Bild 17" descr="TDK_Attracting_Tomorrow_klein_with_clear_zone_RGB.png"/>
          <p:cNvPicPr/>
          <p:nvPr/>
        </p:nvPicPr>
        <p:blipFill>
          <a:blip r:embed="rId14"/>
          <a:stretch/>
        </p:blipFill>
        <p:spPr>
          <a:xfrm>
            <a:off x="8787240" y="296280"/>
            <a:ext cx="3013200" cy="297000"/>
          </a:xfrm>
          <a:prstGeom prst="rect">
            <a:avLst/>
          </a:prstGeom>
          <a:ln w="0">
            <a:noFill/>
          </a:ln>
        </p:spPr>
      </p:pic>
      <p:sp>
        <p:nvSpPr>
          <p:cNvPr id="129" name="Text Box 272" hidden="1"/>
          <p:cNvSpPr/>
          <p:nvPr/>
        </p:nvSpPr>
        <p:spPr>
          <a:xfrm>
            <a:off x="116449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Box 278" hidden="1"/>
          <p:cNvSpPr/>
          <p:nvPr/>
        </p:nvSpPr>
        <p:spPr>
          <a:xfrm>
            <a:off x="59965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Box 279" hidden="1"/>
          <p:cNvSpPr/>
          <p:nvPr/>
        </p:nvSpPr>
        <p:spPr>
          <a:xfrm>
            <a:off x="26136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Box 281" hidden="1"/>
          <p:cNvSpPr/>
          <p:nvPr/>
        </p:nvSpPr>
        <p:spPr>
          <a:xfrm>
            <a:off x="116449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Box 284" hidden="1"/>
          <p:cNvSpPr/>
          <p:nvPr/>
        </p:nvSpPr>
        <p:spPr>
          <a:xfrm>
            <a:off x="26136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Box 285" hidden="1"/>
          <p:cNvSpPr/>
          <p:nvPr/>
        </p:nvSpPr>
        <p:spPr>
          <a:xfrm>
            <a:off x="59965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Box 286" hidden="1"/>
          <p:cNvSpPr/>
          <p:nvPr/>
        </p:nvSpPr>
        <p:spPr>
          <a:xfrm>
            <a:off x="-25812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Box 291" hidden="1"/>
          <p:cNvSpPr/>
          <p:nvPr/>
        </p:nvSpPr>
        <p:spPr>
          <a:xfrm>
            <a:off x="-25812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Box 280" hidden="1"/>
          <p:cNvSpPr/>
          <p:nvPr/>
        </p:nvSpPr>
        <p:spPr>
          <a:xfrm>
            <a:off x="-25812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Box 286" hidden="1"/>
          <p:cNvSpPr/>
          <p:nvPr/>
        </p:nvSpPr>
        <p:spPr>
          <a:xfrm>
            <a:off x="1227600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Box 291" hidden="1"/>
          <p:cNvSpPr/>
          <p:nvPr/>
        </p:nvSpPr>
        <p:spPr>
          <a:xfrm>
            <a:off x="1227600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Box 280" hidden="1"/>
          <p:cNvSpPr/>
          <p:nvPr/>
        </p:nvSpPr>
        <p:spPr>
          <a:xfrm>
            <a:off x="1227600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Box 312" hidden="1"/>
          <p:cNvSpPr/>
          <p:nvPr/>
        </p:nvSpPr>
        <p:spPr>
          <a:xfrm>
            <a:off x="411120" y="6501600"/>
            <a:ext cx="1877760" cy="257040"/>
          </a:xfrm>
          <a:prstGeom prst="rect">
            <a:avLst/>
          </a:prstGeom>
          <a:solidFill>
            <a:srgbClr val="0046A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36000" rIns="90000" bIns="36000" anchor="ctr" anchorCtr="1">
            <a:noAutofit/>
          </a:bodyPr>
          <a:lstStyle/>
          <a:p>
            <a:pPr>
              <a:lnSpc>
                <a:spcPct val="100000"/>
              </a:lnSpc>
              <a:tabLst>
                <a:tab pos="2066760" algn="l"/>
                <a:tab pos="3314880" algn="l"/>
                <a:tab pos="3857760" algn="l"/>
                <a:tab pos="4572000" algn="l"/>
              </a:tabLst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► For internal use only</a:t>
            </a:r>
            <a:endParaRPr lang="en-ID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Text Box 244" hidden="1"/>
          <p:cNvSpPr/>
          <p:nvPr/>
        </p:nvSpPr>
        <p:spPr>
          <a:xfrm>
            <a:off x="2289240" y="6552720"/>
            <a:ext cx="6683400" cy="15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808080"/>
                </a:solidFill>
                <a:latin typeface="Arial"/>
              </a:rPr>
              <a:t>[Presentation topic] </a:t>
            </a:r>
            <a:r>
              <a:rPr lang="en-US" sz="1000" b="0" strike="noStrike" spc="-1">
                <a:solidFill>
                  <a:srgbClr val="808080"/>
                </a:solidFill>
                <a:latin typeface="Wingdings"/>
                <a:ea typeface="Wingdings"/>
              </a:rPr>
              <a:t></a:t>
            </a:r>
            <a:r>
              <a:rPr lang="en-US" sz="1000" b="0" strike="noStrike" spc="-1">
                <a:solidFill>
                  <a:srgbClr val="808080"/>
                </a:solidFill>
                <a:latin typeface="Arial"/>
                <a:ea typeface="Wingdings"/>
              </a:rPr>
              <a:t> [Chapter title]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7" descr="TDK CI Mark_blue_RGB_highres"/>
          <p:cNvPicPr/>
          <p:nvPr/>
        </p:nvPicPr>
        <p:blipFill>
          <a:blip r:embed="rId15"/>
          <a:stretch/>
        </p:blipFill>
        <p:spPr>
          <a:xfrm>
            <a:off x="4757400" y="2880000"/>
            <a:ext cx="2679840" cy="625320"/>
          </a:xfrm>
          <a:prstGeom prst="rect">
            <a:avLst/>
          </a:prstGeom>
          <a:ln w="0">
            <a:noFill/>
          </a:ln>
        </p:spPr>
      </p:pic>
      <p:sp>
        <p:nvSpPr>
          <p:cNvPr id="144" name="Text Box 2"/>
          <p:cNvSpPr/>
          <p:nvPr/>
        </p:nvSpPr>
        <p:spPr>
          <a:xfrm>
            <a:off x="409680" y="6125400"/>
            <a:ext cx="11377080" cy="21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ctr">
              <a:lnSpc>
                <a:spcPct val="100000"/>
              </a:lnSpc>
              <a:tabLst>
                <a:tab pos="2066760" algn="l"/>
                <a:tab pos="3314880" algn="l"/>
                <a:tab pos="3857760" algn="l"/>
                <a:tab pos="457200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Arial"/>
              </a:rPr>
              <a:t>www.tdk-electronics.tdk.com</a:t>
            </a:r>
            <a:endParaRPr lang="en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Box 272"/>
          <p:cNvSpPr/>
          <p:nvPr/>
        </p:nvSpPr>
        <p:spPr>
          <a:xfrm>
            <a:off x="116449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Box 278"/>
          <p:cNvSpPr/>
          <p:nvPr/>
        </p:nvSpPr>
        <p:spPr>
          <a:xfrm>
            <a:off x="59965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Box 279"/>
          <p:cNvSpPr/>
          <p:nvPr/>
        </p:nvSpPr>
        <p:spPr>
          <a:xfrm>
            <a:off x="26136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Box 281"/>
          <p:cNvSpPr/>
          <p:nvPr/>
        </p:nvSpPr>
        <p:spPr>
          <a:xfrm>
            <a:off x="11644920" y="692784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Box 284"/>
          <p:cNvSpPr/>
          <p:nvPr/>
        </p:nvSpPr>
        <p:spPr>
          <a:xfrm>
            <a:off x="26136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15,8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Box 285"/>
          <p:cNvSpPr/>
          <p:nvPr/>
        </p:nvSpPr>
        <p:spPr>
          <a:xfrm>
            <a:off x="5996520" y="-220680"/>
            <a:ext cx="2466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0,00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Box 286"/>
          <p:cNvSpPr/>
          <p:nvPr/>
        </p:nvSpPr>
        <p:spPr>
          <a:xfrm>
            <a:off x="-25812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Box 291"/>
          <p:cNvSpPr/>
          <p:nvPr/>
        </p:nvSpPr>
        <p:spPr>
          <a:xfrm>
            <a:off x="-25812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Box 280"/>
          <p:cNvSpPr/>
          <p:nvPr/>
        </p:nvSpPr>
        <p:spPr>
          <a:xfrm>
            <a:off x="-25812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Box 286"/>
          <p:cNvSpPr/>
          <p:nvPr/>
        </p:nvSpPr>
        <p:spPr>
          <a:xfrm>
            <a:off x="12276000" y="624600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Box 291"/>
          <p:cNvSpPr/>
          <p:nvPr/>
        </p:nvSpPr>
        <p:spPr>
          <a:xfrm>
            <a:off x="12276000" y="119232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6,0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Box 280"/>
          <p:cNvSpPr/>
          <p:nvPr/>
        </p:nvSpPr>
        <p:spPr>
          <a:xfrm>
            <a:off x="12276000" y="462240"/>
            <a:ext cx="176400" cy="15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8,0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840" y="273600"/>
            <a:ext cx="109778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840" y="1604520"/>
            <a:ext cx="10977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7.e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34.jpeg"/><Relationship Id="rId3" Type="http://schemas.openxmlformats.org/officeDocument/2006/relationships/image" Target="../media/image22.emf"/><Relationship Id="rId21" Type="http://schemas.openxmlformats.org/officeDocument/2006/relationships/image" Target="../media/image31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9.emf"/><Relationship Id="rId25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6.e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23" Type="http://schemas.openxmlformats.org/officeDocument/2006/relationships/image" Target="../media/image32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0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bject 4"/>
          <p:cNvSpPr/>
          <p:nvPr/>
        </p:nvSpPr>
        <p:spPr>
          <a:xfrm>
            <a:off x="8759520" y="5670360"/>
            <a:ext cx="3008520" cy="73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algn="r">
              <a:lnSpc>
                <a:spcPts val="1429"/>
              </a:lnSpc>
              <a:spcBef>
                <a:spcPts val="99"/>
              </a:spcBef>
            </a:pPr>
            <a:r>
              <a:rPr lang="en-US" sz="1200" b="1" strike="noStrike" spc="-7" dirty="0">
                <a:solidFill>
                  <a:srgbClr val="000000"/>
                </a:solidFill>
                <a:latin typeface="Arial"/>
              </a:rPr>
              <a:t>PT TDK ELECTRONICS</a:t>
            </a:r>
            <a:r>
              <a:rPr lang="en-US" sz="1200" b="1" strike="noStrike" spc="-9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b="1" strike="noStrike" spc="-7" dirty="0">
                <a:solidFill>
                  <a:srgbClr val="000000"/>
                </a:solidFill>
                <a:latin typeface="Arial"/>
              </a:rPr>
              <a:t>INDONESIA</a:t>
            </a:r>
            <a:endParaRPr lang="en-ID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1374840" algn="r">
              <a:lnSpc>
                <a:spcPts val="1420"/>
              </a:lnSpc>
              <a:spcBef>
                <a:spcPts val="54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TDK</a:t>
            </a:r>
            <a:r>
              <a:rPr lang="en-US" sz="1200" b="0" strike="noStrike" spc="-72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Group</a:t>
            </a:r>
            <a:r>
              <a:rPr lang="en-US" sz="1200" b="0" strike="noStrike" spc="-35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Company  TPS Business Group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• 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SCA</a:t>
            </a:r>
            <a:endParaRPr lang="en-ID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1386"/>
              </a:lnSpc>
              <a:tabLst>
                <a:tab pos="0" algn="l"/>
              </a:tabLst>
            </a:pPr>
            <a:r>
              <a:rPr lang="en-US" sz="1200" b="0" strike="noStrike" spc="-7" dirty="0" err="1">
                <a:solidFill>
                  <a:srgbClr val="000000"/>
                </a:solidFill>
                <a:latin typeface="Arial"/>
              </a:rPr>
              <a:t>Batam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 ,</a:t>
            </a:r>
            <a:r>
              <a:rPr lang="en-US" sz="1200" b="0" strike="noStrike" spc="-97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200" b="0" strike="noStrike" spc="-7" dirty="0">
                <a:solidFill>
                  <a:srgbClr val="000000"/>
                </a:solidFill>
                <a:latin typeface="Arial"/>
              </a:rPr>
              <a:t>Indonesia</a:t>
            </a:r>
            <a:endParaRPr lang="en-ID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1EDCED20-4208-6471-B67A-6AC563967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793" y="3228945"/>
            <a:ext cx="63547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de-DE" sz="2600" b="1" dirty="0">
                <a:solidFill>
                  <a:srgbClr val="000000"/>
                </a:solidFill>
                <a:latin typeface="+mn-lt"/>
              </a:rPr>
              <a:t>Automotive Sensor Group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5A04D1E6-AED6-5582-BE42-1436A727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2716182"/>
            <a:ext cx="103251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de-DE" sz="2600" b="1" dirty="0">
                <a:solidFill>
                  <a:srgbClr val="000000"/>
                </a:solidFill>
                <a:latin typeface="+mj-lt"/>
              </a:rPr>
              <a:t>Product Development Lab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bject 1"/>
          <p:cNvSpPr/>
          <p:nvPr/>
        </p:nvSpPr>
        <p:spPr>
          <a:xfrm>
            <a:off x="7983000" y="0"/>
            <a:ext cx="96120" cy="1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0</a:t>
            </a:r>
            <a:endParaRPr lang="en-ID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599D597-45FD-676C-5684-041B07943B0B}"/>
              </a:ext>
            </a:extLst>
          </p:cNvPr>
          <p:cNvSpPr txBox="1"/>
          <p:nvPr/>
        </p:nvSpPr>
        <p:spPr>
          <a:xfrm>
            <a:off x="436563" y="1146600"/>
            <a:ext cx="5059362" cy="5245026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2000" b="1" spc="-5" dirty="0">
                <a:latin typeface="Arial"/>
                <a:cs typeface="Arial"/>
              </a:rPr>
              <a:t>Project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Objectives</a:t>
            </a:r>
            <a:r>
              <a:rPr lang="en-US" sz="2000" b="1" spc="-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355600" indent="-304800"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000" spc="-5" dirty="0">
                <a:cs typeface="Arial"/>
              </a:rPr>
              <a:t>To fix the NTC cable issue, which is frequently tangled</a:t>
            </a:r>
          </a:p>
          <a:p>
            <a:pPr marL="355600" indent="-304800"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000" spc="-5" dirty="0">
                <a:cs typeface="Arial"/>
              </a:rPr>
              <a:t>To fix the issue with jammed and stalled NTC carrying baskets </a:t>
            </a:r>
          </a:p>
          <a:p>
            <a:pPr marL="355600" indent="-304800"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000" spc="-5" dirty="0">
                <a:cs typeface="Arial"/>
              </a:rPr>
              <a:t>To reduce the duration of time needed for the sample to move from one bath to another</a:t>
            </a:r>
            <a:endParaRPr lang="en-US" sz="1600" spc="-5" dirty="0">
              <a:latin typeface="Arial"/>
              <a:cs typeface="Arial"/>
            </a:endParaRPr>
          </a:p>
          <a:p>
            <a:pPr marL="12700">
              <a:defRPr/>
            </a:pPr>
            <a:r>
              <a:rPr sz="1400" b="1" spc="-5" dirty="0">
                <a:latin typeface="Arial"/>
                <a:cs typeface="Arial"/>
              </a:rPr>
              <a:t>Project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Deliverables</a:t>
            </a:r>
            <a:r>
              <a:rPr lang="en-US" sz="1400" b="1" spc="-5" dirty="0">
                <a:latin typeface="Arial"/>
                <a:cs typeface="Arial"/>
              </a:rPr>
              <a:t> :</a:t>
            </a:r>
          </a:p>
          <a:p>
            <a:pPr marL="3556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j-lt"/>
                <a:cs typeface="Arial"/>
              </a:rPr>
              <a:t>The new modification Mechanical RTC machines work on target, </a:t>
            </a:r>
          </a:p>
          <a:p>
            <a:pPr marL="3556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j-lt"/>
                <a:cs typeface="Arial"/>
              </a:rPr>
              <a:t>The electrical control can be used and running in the new modification. mechanical RTC machine</a:t>
            </a:r>
            <a:endParaRPr lang="en-US" sz="2000" b="1" dirty="0">
              <a:latin typeface="Arial"/>
              <a:cs typeface="Arial"/>
            </a:endParaRPr>
          </a:p>
          <a:p>
            <a:pPr marL="12700">
              <a:defRPr/>
            </a:pPr>
            <a:r>
              <a:rPr lang="en-US" sz="2000" b="1" dirty="0">
                <a:latin typeface="Arial"/>
                <a:cs typeface="Arial"/>
              </a:rPr>
              <a:t>Project Timeline :</a:t>
            </a:r>
          </a:p>
          <a:p>
            <a:pPr marL="12700">
              <a:defRPr/>
            </a:pPr>
            <a:r>
              <a:rPr lang="en-US" sz="2000" spc="-7" dirty="0">
                <a:solidFill>
                  <a:srgbClr val="000000"/>
                </a:solidFill>
              </a:rPr>
              <a:t>16</a:t>
            </a:r>
            <a:r>
              <a:rPr lang="en-US" sz="2000" spc="-7" baseline="30000" dirty="0">
                <a:solidFill>
                  <a:srgbClr val="000000"/>
                </a:solidFill>
              </a:rPr>
              <a:t>th</a:t>
            </a:r>
            <a:r>
              <a:rPr lang="en-US" sz="2000" spc="-7" dirty="0">
                <a:solidFill>
                  <a:srgbClr val="000000"/>
                </a:solidFill>
              </a:rPr>
              <a:t> January 2023 – 30</a:t>
            </a:r>
            <a:r>
              <a:rPr lang="en-US" sz="2000" spc="-7" baseline="30000" dirty="0">
                <a:solidFill>
                  <a:srgbClr val="000000"/>
                </a:solidFill>
              </a:rPr>
              <a:t>th</a:t>
            </a:r>
            <a:r>
              <a:rPr lang="en-US" sz="2000" spc="-7" dirty="0">
                <a:solidFill>
                  <a:srgbClr val="000000"/>
                </a:solidFill>
              </a:rPr>
              <a:t> January 2023</a:t>
            </a:r>
            <a:endParaRPr lang="en-US" sz="2000" b="1" dirty="0">
              <a:latin typeface="Arial"/>
              <a:cs typeface="Arial"/>
            </a:endParaRPr>
          </a:p>
          <a:p>
            <a:pPr marL="355600" indent="-342900">
              <a:buFont typeface="Arial" panose="020B0604020202020204" pitchFamily="34" charset="0"/>
              <a:buChar char="•"/>
              <a:defRPr/>
            </a:pPr>
            <a:endParaRPr sz="2000" b="1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F4385ED-826B-9AD4-AFE1-490E685A18B3}"/>
              </a:ext>
            </a:extLst>
          </p:cNvPr>
          <p:cNvSpPr txBox="1"/>
          <p:nvPr/>
        </p:nvSpPr>
        <p:spPr>
          <a:xfrm>
            <a:off x="6323013" y="1153035"/>
            <a:ext cx="4279900" cy="96180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2000" b="1" spc="-5" dirty="0">
                <a:latin typeface="Arial"/>
                <a:cs typeface="Arial"/>
              </a:rPr>
              <a:t>Project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Supervisor:</a:t>
            </a:r>
            <a:r>
              <a:rPr lang="en-US" sz="2000" b="1" spc="-5" dirty="0">
                <a:latin typeface="Arial"/>
                <a:cs typeface="Arial"/>
              </a:rPr>
              <a:t> </a:t>
            </a:r>
          </a:p>
          <a:p>
            <a:pPr marL="12700">
              <a:spcBef>
                <a:spcPts val="100"/>
              </a:spcBef>
              <a:defRPr/>
            </a:pPr>
            <a:r>
              <a:rPr lang="en-US" sz="2000" spc="-5" dirty="0">
                <a:latin typeface="Arial"/>
                <a:cs typeface="Arial"/>
              </a:rPr>
              <a:t>Mr. </a:t>
            </a:r>
            <a:r>
              <a:rPr lang="en-US" sz="2000" spc="-5" dirty="0" err="1">
                <a:latin typeface="Arial"/>
                <a:cs typeface="Arial"/>
              </a:rPr>
              <a:t>Nasporida</a:t>
            </a:r>
            <a:r>
              <a:rPr lang="en-US" sz="2000" spc="-5" dirty="0">
                <a:latin typeface="Arial"/>
                <a:cs typeface="Arial"/>
              </a:rPr>
              <a:t> &amp; Ms. </a:t>
            </a:r>
            <a:r>
              <a:rPr lang="en-US" sz="2000" spc="-5" dirty="0" err="1">
                <a:latin typeface="Arial"/>
                <a:cs typeface="Arial"/>
              </a:rPr>
              <a:t>Fithriyyah</a:t>
            </a:r>
            <a:endParaRPr lang="en-US" sz="2000" spc="-5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  <a:defRPr/>
            </a:pP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5" name="Straight Connector 107">
            <a:extLst>
              <a:ext uri="{FF2B5EF4-FFF2-40B4-BE49-F238E27FC236}">
                <a16:creationId xmlns:a16="http://schemas.microsoft.com/office/drawing/2014/main" id="{6568FC49-E18D-2804-904B-90150207C3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67783" y="820858"/>
            <a:ext cx="2095130" cy="0"/>
          </a:xfrm>
          <a:prstGeom prst="line">
            <a:avLst/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327FCF3-16FD-ACC3-E1AB-91CF6A0F2EA4}"/>
              </a:ext>
            </a:extLst>
          </p:cNvPr>
          <p:cNvSpPr/>
          <p:nvPr/>
        </p:nvSpPr>
        <p:spPr bwMode="auto">
          <a:xfrm>
            <a:off x="436563" y="620803"/>
            <a:ext cx="923122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/>
            </a:solidFill>
          </a:ln>
          <a:effectLst/>
        </p:spPr>
        <p:txBody>
          <a:bodyPr wrap="square"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r>
              <a:rPr lang="en-US" sz="2600" b="1" spc="-5" dirty="0"/>
              <a:t> Project Modification RTC machine </a:t>
            </a:r>
            <a:r>
              <a:rPr lang="en-US" sz="2600" b="1" spc="-5" dirty="0" err="1"/>
              <a:t>Angelantoni</a:t>
            </a:r>
            <a:r>
              <a:rPr lang="en-US" sz="2600" b="1" spc="-5" dirty="0"/>
              <a:t> at PD Lab </a:t>
            </a:r>
            <a:endParaRPr lang="en-US" sz="2600" b="1" dirty="0">
              <a:latin typeface="Arial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5DB88F4-7CF5-8B2A-601D-1A6A873F414B}"/>
              </a:ext>
            </a:extLst>
          </p:cNvPr>
          <p:cNvSpPr txBox="1"/>
          <p:nvPr/>
        </p:nvSpPr>
        <p:spPr>
          <a:xfrm>
            <a:off x="6323013" y="4129088"/>
            <a:ext cx="5281612" cy="15779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2000" b="1" spc="-5" dirty="0">
                <a:latin typeface="Arial"/>
                <a:cs typeface="Arial"/>
              </a:rPr>
              <a:t>Project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lang="en-US" sz="2000" b="1" spc="-5" dirty="0">
                <a:latin typeface="Arial"/>
                <a:cs typeface="Arial"/>
              </a:rPr>
              <a:t>Support team (Internship PENS &amp; Technician ) </a:t>
            </a:r>
            <a:r>
              <a:rPr sz="2000" b="1" spc="-5" dirty="0">
                <a:latin typeface="Arial"/>
                <a:cs typeface="Arial"/>
              </a:rPr>
              <a:t>:</a:t>
            </a:r>
            <a:r>
              <a:rPr lang="en-US" sz="2000" b="1" spc="-5" dirty="0">
                <a:latin typeface="Arial"/>
                <a:cs typeface="Arial"/>
              </a:rPr>
              <a:t> 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spc="-5" dirty="0">
                <a:latin typeface="Arial"/>
                <a:cs typeface="Arial"/>
              </a:rPr>
              <a:t>Mr. Andi </a:t>
            </a:r>
            <a:r>
              <a:rPr lang="en-US" sz="2000" spc="-5" dirty="0" err="1">
                <a:latin typeface="Arial"/>
                <a:cs typeface="Arial"/>
              </a:rPr>
              <a:t>Kurniawan</a:t>
            </a:r>
            <a:endParaRPr lang="en-US" sz="2000" spc="-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spc="-5" dirty="0">
                <a:latin typeface="Arial"/>
                <a:cs typeface="Arial"/>
              </a:rPr>
              <a:t>Sander Antonius </a:t>
            </a:r>
            <a:r>
              <a:rPr lang="en-US" sz="2000" spc="-5" dirty="0" err="1">
                <a:latin typeface="Arial"/>
                <a:cs typeface="Arial"/>
              </a:rPr>
              <a:t>Balisa</a:t>
            </a:r>
            <a:endParaRPr lang="en-US" sz="2000" spc="-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spc="-5" dirty="0">
                <a:latin typeface="Arial"/>
                <a:cs typeface="Arial"/>
              </a:rPr>
              <a:t>I Made Aditya Rama Putra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2667BF3-AD15-2F0E-7A27-5D5A9C2D88BF}"/>
              </a:ext>
            </a:extLst>
          </p:cNvPr>
          <p:cNvSpPr txBox="1"/>
          <p:nvPr/>
        </p:nvSpPr>
        <p:spPr>
          <a:xfrm>
            <a:off x="6323013" y="1982788"/>
            <a:ext cx="6108700" cy="2244204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2000" b="1" spc="-5" dirty="0">
                <a:latin typeface="Arial"/>
                <a:cs typeface="Arial"/>
              </a:rPr>
              <a:t>Project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Team:</a:t>
            </a:r>
            <a:endParaRPr lang="en-ID" sz="200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ID" sz="2000" dirty="0" err="1">
                <a:latin typeface="Arial"/>
                <a:cs typeface="Arial"/>
              </a:rPr>
              <a:t>Andreaski</a:t>
            </a:r>
            <a:r>
              <a:rPr lang="en-ID" sz="2000" dirty="0">
                <a:latin typeface="Arial"/>
                <a:cs typeface="Arial"/>
              </a:rPr>
              <a:t> </a:t>
            </a:r>
            <a:r>
              <a:rPr lang="en-ID" sz="2000" dirty="0" err="1">
                <a:latin typeface="Arial"/>
                <a:cs typeface="Arial"/>
              </a:rPr>
              <a:t>Pangestu</a:t>
            </a:r>
            <a:endParaRPr lang="en-ID" sz="200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ID" sz="2000" dirty="0" err="1">
                <a:latin typeface="Arial"/>
                <a:cs typeface="Arial"/>
              </a:rPr>
              <a:t>Cikal</a:t>
            </a:r>
            <a:r>
              <a:rPr lang="en-ID" sz="2000" dirty="0">
                <a:latin typeface="Arial"/>
                <a:cs typeface="Arial"/>
              </a:rPr>
              <a:t> Hara </a:t>
            </a:r>
            <a:r>
              <a:rPr lang="en-ID" sz="2000" dirty="0" err="1">
                <a:latin typeface="Arial"/>
                <a:cs typeface="Arial"/>
              </a:rPr>
              <a:t>Siampo</a:t>
            </a:r>
            <a:endParaRPr lang="en-ID" sz="200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ID" sz="2000" dirty="0">
                <a:latin typeface="Arial"/>
                <a:cs typeface="Arial"/>
              </a:rPr>
              <a:t>Cristian </a:t>
            </a:r>
            <a:r>
              <a:rPr lang="en-ID" sz="2000" dirty="0" err="1">
                <a:latin typeface="Arial"/>
                <a:cs typeface="Arial"/>
              </a:rPr>
              <a:t>Imanuel</a:t>
            </a:r>
            <a:r>
              <a:rPr lang="en-ID" sz="2000" dirty="0">
                <a:latin typeface="Arial"/>
                <a:cs typeface="Arial"/>
              </a:rPr>
              <a:t> </a:t>
            </a:r>
            <a:r>
              <a:rPr lang="en-ID" sz="2000" dirty="0" err="1">
                <a:latin typeface="Arial"/>
                <a:cs typeface="Arial"/>
              </a:rPr>
              <a:t>Pasaribu</a:t>
            </a:r>
            <a:endParaRPr lang="en-ID" sz="200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ID" sz="2000" dirty="0">
                <a:latin typeface="Arial"/>
                <a:cs typeface="Arial"/>
              </a:rPr>
              <a:t>Esther </a:t>
            </a:r>
            <a:r>
              <a:rPr lang="en-ID" sz="2000" dirty="0" err="1">
                <a:latin typeface="Arial"/>
                <a:cs typeface="Arial"/>
              </a:rPr>
              <a:t>Jesica</a:t>
            </a:r>
            <a:r>
              <a:rPr lang="en-ID" sz="2000" dirty="0">
                <a:latin typeface="Arial"/>
                <a:cs typeface="Arial"/>
              </a:rPr>
              <a:t> </a:t>
            </a:r>
            <a:r>
              <a:rPr lang="en-ID" sz="2000" dirty="0" err="1">
                <a:latin typeface="Arial"/>
                <a:cs typeface="Arial"/>
              </a:rPr>
              <a:t>Saragi</a:t>
            </a:r>
            <a:endParaRPr lang="en-ID" sz="200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ID" sz="2000" dirty="0">
                <a:latin typeface="Arial"/>
                <a:cs typeface="Arial"/>
              </a:rPr>
              <a:t>Kristian Kevin</a:t>
            </a:r>
          </a:p>
          <a:p>
            <a:pPr marL="12700">
              <a:spcBef>
                <a:spcPts val="100"/>
              </a:spcBef>
              <a:defRPr/>
            </a:pPr>
            <a:endParaRPr lang="en-US" sz="2000" b="1" spc="-5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E80A-C74B-8BA4-BF4A-1E0DD568DAC8}"/>
              </a:ext>
            </a:extLst>
          </p:cNvPr>
          <p:cNvSpPr txBox="1">
            <a:spLocks/>
          </p:cNvSpPr>
          <p:nvPr/>
        </p:nvSpPr>
        <p:spPr>
          <a:xfrm>
            <a:off x="2255838" y="1309688"/>
            <a:ext cx="2027237" cy="215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Old Mechanical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EF643A-C037-93AB-03ED-B919D52D910C}"/>
              </a:ext>
            </a:extLst>
          </p:cNvPr>
          <p:cNvSpPr txBox="1">
            <a:spLocks/>
          </p:cNvSpPr>
          <p:nvPr/>
        </p:nvSpPr>
        <p:spPr>
          <a:xfrm>
            <a:off x="8018463" y="1308100"/>
            <a:ext cx="2027237" cy="215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New Mechanical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E606CF-B522-5BC8-715E-081998DFA6C7}"/>
              </a:ext>
            </a:extLst>
          </p:cNvPr>
          <p:cNvSpPr txBox="1">
            <a:spLocks/>
          </p:cNvSpPr>
          <p:nvPr/>
        </p:nvSpPr>
        <p:spPr>
          <a:xfrm>
            <a:off x="11007725" y="-1565275"/>
            <a:ext cx="2027238" cy="214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Electrical Panel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8DAD2B-934E-6E34-E8C3-7EF10A38D8D0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544513"/>
            <a:ext cx="11017250" cy="400110"/>
            <a:chOff x="705052" y="544063"/>
            <a:chExt cx="11017048" cy="4007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76F8EC-258E-DC7A-C1F1-E5733759CD0B}"/>
                </a:ext>
              </a:extLst>
            </p:cNvPr>
            <p:cNvSpPr/>
            <p:nvPr/>
          </p:nvSpPr>
          <p:spPr bwMode="auto">
            <a:xfrm>
              <a:off x="705052" y="544063"/>
              <a:ext cx="3605147" cy="4007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r>
                <a:rPr lang="en-US" sz="2600" b="1" dirty="0">
                  <a:latin typeface="Arial" charset="0"/>
                </a:rPr>
                <a:t> RTC Liquid Machine</a:t>
              </a:r>
            </a:p>
          </p:txBody>
        </p:sp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B215B77A-A857-B1E0-F279-424837C520AD}"/>
                </a:ext>
              </a:extLst>
            </p:cNvPr>
            <p:cNvCxnSpPr>
              <a:cxnSpLocks noChangeShapeType="1"/>
              <a:stCxn id="6" idx="3"/>
            </p:cNvCxnSpPr>
            <p:nvPr/>
          </p:nvCxnSpPr>
          <p:spPr bwMode="auto">
            <a:xfrm>
              <a:off x="4310199" y="744432"/>
              <a:ext cx="7411901" cy="15074"/>
            </a:xfrm>
            <a:prstGeom prst="lin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079B09-B52C-93BA-D17C-24CCE7E5E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39"/>
          <a:stretch>
            <a:fillRect/>
          </a:stretch>
        </p:blipFill>
        <p:spPr bwMode="auto">
          <a:xfrm>
            <a:off x="977900" y="1679575"/>
            <a:ext cx="4951413" cy="2986088"/>
          </a:xfrm>
          <a:prstGeom prst="rect">
            <a:avLst/>
          </a:prstGeom>
          <a:noFill/>
          <a:ln w="12700">
            <a:solidFill>
              <a:srgbClr val="197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D5110-05F4-8DE3-CB83-CE66EA3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18649" r="16307" b="29367"/>
          <a:stretch>
            <a:fillRect/>
          </a:stretch>
        </p:blipFill>
        <p:spPr bwMode="auto">
          <a:xfrm>
            <a:off x="6242050" y="1635125"/>
            <a:ext cx="5195888" cy="3030538"/>
          </a:xfrm>
          <a:prstGeom prst="rect">
            <a:avLst/>
          </a:prstGeom>
          <a:noFill/>
          <a:ln w="9525">
            <a:solidFill>
              <a:srgbClr val="197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4A207B-47FD-C374-B7FA-CBDFE0C80151}"/>
              </a:ext>
            </a:extLst>
          </p:cNvPr>
          <p:cNvSpPr txBox="1">
            <a:spLocks/>
          </p:cNvSpPr>
          <p:nvPr/>
        </p:nvSpPr>
        <p:spPr bwMode="auto">
          <a:xfrm>
            <a:off x="2255838" y="4879975"/>
            <a:ext cx="2027237" cy="215900"/>
          </a:xfrm>
          <a:prstGeom prst="rect">
            <a:avLst/>
          </a:prstGeom>
          <a:solidFill>
            <a:srgbClr val="E9EDF4"/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-/+ 8 Seconds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D725274-AE9D-2567-836C-53A87AD3B2B0}"/>
              </a:ext>
            </a:extLst>
          </p:cNvPr>
          <p:cNvSpPr txBox="1">
            <a:spLocks/>
          </p:cNvSpPr>
          <p:nvPr/>
        </p:nvSpPr>
        <p:spPr bwMode="auto">
          <a:xfrm>
            <a:off x="7826375" y="4879975"/>
            <a:ext cx="2027238" cy="215900"/>
          </a:xfrm>
          <a:prstGeom prst="rect">
            <a:avLst/>
          </a:prstGeom>
          <a:solidFill>
            <a:srgbClr val="E9EDF4"/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-/+ 4 Seconds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1B6EEA-C1B6-2BF0-D67C-42E891DF9D36}"/>
              </a:ext>
            </a:extLst>
          </p:cNvPr>
          <p:cNvGrpSpPr>
            <a:grpSpLocks/>
          </p:cNvGrpSpPr>
          <p:nvPr/>
        </p:nvGrpSpPr>
        <p:grpSpPr bwMode="auto">
          <a:xfrm>
            <a:off x="8172450" y="5381625"/>
            <a:ext cx="2995613" cy="466725"/>
            <a:chOff x="5099572" y="5356731"/>
            <a:chExt cx="2995685" cy="466742"/>
          </a:xfrm>
        </p:grpSpPr>
        <p:pic>
          <p:nvPicPr>
            <p:cNvPr id="13" name="Picture 24">
              <a:extLst>
                <a:ext uri="{FF2B5EF4-FFF2-40B4-BE49-F238E27FC236}">
                  <a16:creationId xmlns:a16="http://schemas.microsoft.com/office/drawing/2014/main" id="{56D55E28-D761-FA5A-B80A-6529D476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063"/>
            <a:stretch>
              <a:fillRect/>
            </a:stretch>
          </p:blipFill>
          <p:spPr bwMode="auto">
            <a:xfrm>
              <a:off x="5099572" y="5356734"/>
              <a:ext cx="1098821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5">
              <a:extLst>
                <a:ext uri="{FF2B5EF4-FFF2-40B4-BE49-F238E27FC236}">
                  <a16:creationId xmlns:a16="http://schemas.microsoft.com/office/drawing/2014/main" id="{E9CCFE06-6B09-3945-8000-5B12AA60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6198393" y="5356734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6">
              <a:extLst>
                <a:ext uri="{FF2B5EF4-FFF2-40B4-BE49-F238E27FC236}">
                  <a16:creationId xmlns:a16="http://schemas.microsoft.com/office/drawing/2014/main" id="{708E5868-0A60-B3AA-C8E8-EFEBD2D2A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/>
            <a:stretch>
              <a:fillRect/>
            </a:stretch>
          </p:blipFill>
          <p:spPr bwMode="auto">
            <a:xfrm>
              <a:off x="7419978" y="5356731"/>
              <a:ext cx="675279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7">
              <a:extLst>
                <a:ext uri="{FF2B5EF4-FFF2-40B4-BE49-F238E27FC236}">
                  <a16:creationId xmlns:a16="http://schemas.microsoft.com/office/drawing/2014/main" id="{3D99CF61-08D3-22B7-C99B-246F2690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6605588" y="5356733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8">
              <a:extLst>
                <a:ext uri="{FF2B5EF4-FFF2-40B4-BE49-F238E27FC236}">
                  <a16:creationId xmlns:a16="http://schemas.microsoft.com/office/drawing/2014/main" id="{7B70DF5B-F45E-CAD5-9546-3F734DF0A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7012783" y="5356732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43E7D13-9575-0163-2C5A-A6E28EFF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4837113"/>
            <a:ext cx="549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FA0FC-988C-CA41-00A8-EE158E188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5546725"/>
            <a:ext cx="471487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4945C1-BC6B-60D7-7BBA-FEB895853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5297488"/>
            <a:ext cx="827087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C7DED8-FB8D-D41D-6045-D5A7A55F91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5589588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6B94E8-6613-46AB-393C-E53E7719C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5337175"/>
            <a:ext cx="8651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EF62B-690C-6A03-38C1-7E07F85C1A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5614988"/>
            <a:ext cx="10191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13BA0F-44C4-2605-585A-46981C95CC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5519738"/>
            <a:ext cx="849312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36">
            <a:extLst>
              <a:ext uri="{FF2B5EF4-FFF2-40B4-BE49-F238E27FC236}">
                <a16:creationId xmlns:a16="http://schemas.microsoft.com/office/drawing/2014/main" id="{0BF6B21B-91C5-B3F7-A625-6E6163BFCF6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962275" y="3216275"/>
            <a:ext cx="311150" cy="1238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Freeform 42">
            <a:extLst>
              <a:ext uri="{FF2B5EF4-FFF2-40B4-BE49-F238E27FC236}">
                <a16:creationId xmlns:a16="http://schemas.microsoft.com/office/drawing/2014/main" id="{D87F5940-461A-8EB6-C8B5-FF64E34E364F}"/>
              </a:ext>
            </a:extLst>
          </p:cNvPr>
          <p:cNvSpPr/>
          <p:nvPr/>
        </p:nvSpPr>
        <p:spPr bwMode="auto">
          <a:xfrm>
            <a:off x="2617788" y="3233738"/>
            <a:ext cx="1281112" cy="1211262"/>
          </a:xfrm>
          <a:custGeom>
            <a:avLst/>
            <a:gdLst>
              <a:gd name="connsiteX0" fmla="*/ 628664 w 1346907"/>
              <a:gd name="connsiteY0" fmla="*/ 227600 h 1335296"/>
              <a:gd name="connsiteX1" fmla="*/ 241314 w 1346907"/>
              <a:gd name="connsiteY1" fmla="*/ 5350 h 1335296"/>
              <a:gd name="connsiteX2" fmla="*/ 190514 w 1346907"/>
              <a:gd name="connsiteY2" fmla="*/ 81550 h 1335296"/>
              <a:gd name="connsiteX3" fmla="*/ 193689 w 1346907"/>
              <a:gd name="connsiteY3" fmla="*/ 221250 h 1335296"/>
              <a:gd name="connsiteX4" fmla="*/ 241314 w 1346907"/>
              <a:gd name="connsiteY4" fmla="*/ 256175 h 1335296"/>
              <a:gd name="connsiteX5" fmla="*/ 254014 w 1346907"/>
              <a:gd name="connsiteY5" fmla="*/ 510175 h 1335296"/>
              <a:gd name="connsiteX6" fmla="*/ 146064 w 1346907"/>
              <a:gd name="connsiteY6" fmla="*/ 481600 h 1335296"/>
              <a:gd name="connsiteX7" fmla="*/ 136539 w 1346907"/>
              <a:gd name="connsiteY7" fmla="*/ 567325 h 1335296"/>
              <a:gd name="connsiteX8" fmla="*/ 136539 w 1346907"/>
              <a:gd name="connsiteY8" fmla="*/ 773700 h 1335296"/>
              <a:gd name="connsiteX9" fmla="*/ 28589 w 1346907"/>
              <a:gd name="connsiteY9" fmla="*/ 786400 h 1335296"/>
              <a:gd name="connsiteX10" fmla="*/ 14 w 1346907"/>
              <a:gd name="connsiteY10" fmla="*/ 830850 h 1335296"/>
              <a:gd name="connsiteX11" fmla="*/ 25414 w 1346907"/>
              <a:gd name="connsiteY11" fmla="*/ 1256300 h 1335296"/>
              <a:gd name="connsiteX12" fmla="*/ 73039 w 1346907"/>
              <a:gd name="connsiteY12" fmla="*/ 1310275 h 1335296"/>
              <a:gd name="connsiteX13" fmla="*/ 434989 w 1346907"/>
              <a:gd name="connsiteY13" fmla="*/ 1300750 h 1335296"/>
              <a:gd name="connsiteX14" fmla="*/ 574689 w 1346907"/>
              <a:gd name="connsiteY14" fmla="*/ 1316625 h 1335296"/>
              <a:gd name="connsiteX15" fmla="*/ 619139 w 1346907"/>
              <a:gd name="connsiteY15" fmla="*/ 1288050 h 1335296"/>
              <a:gd name="connsiteX16" fmla="*/ 612789 w 1346907"/>
              <a:gd name="connsiteY16" fmla="*/ 792750 h 1335296"/>
              <a:gd name="connsiteX17" fmla="*/ 457214 w 1346907"/>
              <a:gd name="connsiteY17" fmla="*/ 684800 h 1335296"/>
              <a:gd name="connsiteX18" fmla="*/ 428639 w 1346907"/>
              <a:gd name="connsiteY18" fmla="*/ 570500 h 1335296"/>
              <a:gd name="connsiteX19" fmla="*/ 374664 w 1346907"/>
              <a:gd name="connsiteY19" fmla="*/ 557800 h 1335296"/>
              <a:gd name="connsiteX20" fmla="*/ 346089 w 1346907"/>
              <a:gd name="connsiteY20" fmla="*/ 253000 h 1335296"/>
              <a:gd name="connsiteX21" fmla="*/ 438164 w 1346907"/>
              <a:gd name="connsiteY21" fmla="*/ 265700 h 1335296"/>
              <a:gd name="connsiteX22" fmla="*/ 574689 w 1346907"/>
              <a:gd name="connsiteY22" fmla="*/ 364125 h 1335296"/>
              <a:gd name="connsiteX23" fmla="*/ 536589 w 1346907"/>
              <a:gd name="connsiteY23" fmla="*/ 468900 h 1335296"/>
              <a:gd name="connsiteX24" fmla="*/ 590564 w 1346907"/>
              <a:gd name="connsiteY24" fmla="*/ 707025 h 1335296"/>
              <a:gd name="connsiteX25" fmla="*/ 762014 w 1346907"/>
              <a:gd name="connsiteY25" fmla="*/ 868950 h 1335296"/>
              <a:gd name="connsiteX26" fmla="*/ 990614 w 1346907"/>
              <a:gd name="connsiteY26" fmla="*/ 919750 h 1335296"/>
              <a:gd name="connsiteX27" fmla="*/ 1203339 w 1346907"/>
              <a:gd name="connsiteY27" fmla="*/ 808625 h 1335296"/>
              <a:gd name="connsiteX28" fmla="*/ 1327164 w 1346907"/>
              <a:gd name="connsiteY28" fmla="*/ 567325 h 1335296"/>
              <a:gd name="connsiteX29" fmla="*/ 777889 w 1346907"/>
              <a:gd name="connsiteY29" fmla="*/ 595900 h 1335296"/>
              <a:gd name="connsiteX30" fmla="*/ 727089 w 1346907"/>
              <a:gd name="connsiteY30" fmla="*/ 567325 h 1335296"/>
              <a:gd name="connsiteX31" fmla="*/ 736614 w 1346907"/>
              <a:gd name="connsiteY31" fmla="*/ 116475 h 1335296"/>
              <a:gd name="connsiteX32" fmla="*/ 628664 w 1346907"/>
              <a:gd name="connsiteY32" fmla="*/ 227600 h 1335296"/>
              <a:gd name="connsiteX0" fmla="*/ 628664 w 1346907"/>
              <a:gd name="connsiteY0" fmla="*/ 227600 h 1335296"/>
              <a:gd name="connsiteX1" fmla="*/ 241314 w 1346907"/>
              <a:gd name="connsiteY1" fmla="*/ 5350 h 1335296"/>
              <a:gd name="connsiteX2" fmla="*/ 190514 w 1346907"/>
              <a:gd name="connsiteY2" fmla="*/ 81550 h 1335296"/>
              <a:gd name="connsiteX3" fmla="*/ 193689 w 1346907"/>
              <a:gd name="connsiteY3" fmla="*/ 221250 h 1335296"/>
              <a:gd name="connsiteX4" fmla="*/ 241314 w 1346907"/>
              <a:gd name="connsiteY4" fmla="*/ 256175 h 1335296"/>
              <a:gd name="connsiteX5" fmla="*/ 254014 w 1346907"/>
              <a:gd name="connsiteY5" fmla="*/ 510175 h 1335296"/>
              <a:gd name="connsiteX6" fmla="*/ 146064 w 1346907"/>
              <a:gd name="connsiteY6" fmla="*/ 481600 h 1335296"/>
              <a:gd name="connsiteX7" fmla="*/ 136539 w 1346907"/>
              <a:gd name="connsiteY7" fmla="*/ 567325 h 1335296"/>
              <a:gd name="connsiteX8" fmla="*/ 136539 w 1346907"/>
              <a:gd name="connsiteY8" fmla="*/ 773700 h 1335296"/>
              <a:gd name="connsiteX9" fmla="*/ 28589 w 1346907"/>
              <a:gd name="connsiteY9" fmla="*/ 786400 h 1335296"/>
              <a:gd name="connsiteX10" fmla="*/ 14 w 1346907"/>
              <a:gd name="connsiteY10" fmla="*/ 830850 h 1335296"/>
              <a:gd name="connsiteX11" fmla="*/ 25414 w 1346907"/>
              <a:gd name="connsiteY11" fmla="*/ 1256300 h 1335296"/>
              <a:gd name="connsiteX12" fmla="*/ 73039 w 1346907"/>
              <a:gd name="connsiteY12" fmla="*/ 1310275 h 1335296"/>
              <a:gd name="connsiteX13" fmla="*/ 434989 w 1346907"/>
              <a:gd name="connsiteY13" fmla="*/ 1300750 h 1335296"/>
              <a:gd name="connsiteX14" fmla="*/ 574689 w 1346907"/>
              <a:gd name="connsiteY14" fmla="*/ 1316625 h 1335296"/>
              <a:gd name="connsiteX15" fmla="*/ 619139 w 1346907"/>
              <a:gd name="connsiteY15" fmla="*/ 1288050 h 1335296"/>
              <a:gd name="connsiteX16" fmla="*/ 612789 w 1346907"/>
              <a:gd name="connsiteY16" fmla="*/ 792750 h 1335296"/>
              <a:gd name="connsiteX17" fmla="*/ 457214 w 1346907"/>
              <a:gd name="connsiteY17" fmla="*/ 684800 h 1335296"/>
              <a:gd name="connsiteX18" fmla="*/ 428639 w 1346907"/>
              <a:gd name="connsiteY18" fmla="*/ 570500 h 1335296"/>
              <a:gd name="connsiteX19" fmla="*/ 374664 w 1346907"/>
              <a:gd name="connsiteY19" fmla="*/ 557800 h 1335296"/>
              <a:gd name="connsiteX20" fmla="*/ 346089 w 1346907"/>
              <a:gd name="connsiteY20" fmla="*/ 253000 h 1335296"/>
              <a:gd name="connsiteX21" fmla="*/ 438164 w 1346907"/>
              <a:gd name="connsiteY21" fmla="*/ 265700 h 1335296"/>
              <a:gd name="connsiteX22" fmla="*/ 574689 w 1346907"/>
              <a:gd name="connsiteY22" fmla="*/ 364125 h 1335296"/>
              <a:gd name="connsiteX23" fmla="*/ 536589 w 1346907"/>
              <a:gd name="connsiteY23" fmla="*/ 468900 h 1335296"/>
              <a:gd name="connsiteX24" fmla="*/ 609614 w 1346907"/>
              <a:gd name="connsiteY24" fmla="*/ 685593 h 1335296"/>
              <a:gd name="connsiteX25" fmla="*/ 762014 w 1346907"/>
              <a:gd name="connsiteY25" fmla="*/ 868950 h 1335296"/>
              <a:gd name="connsiteX26" fmla="*/ 990614 w 1346907"/>
              <a:gd name="connsiteY26" fmla="*/ 919750 h 1335296"/>
              <a:gd name="connsiteX27" fmla="*/ 1203339 w 1346907"/>
              <a:gd name="connsiteY27" fmla="*/ 808625 h 1335296"/>
              <a:gd name="connsiteX28" fmla="*/ 1327164 w 1346907"/>
              <a:gd name="connsiteY28" fmla="*/ 567325 h 1335296"/>
              <a:gd name="connsiteX29" fmla="*/ 777889 w 1346907"/>
              <a:gd name="connsiteY29" fmla="*/ 595900 h 1335296"/>
              <a:gd name="connsiteX30" fmla="*/ 727089 w 1346907"/>
              <a:gd name="connsiteY30" fmla="*/ 567325 h 1335296"/>
              <a:gd name="connsiteX31" fmla="*/ 736614 w 1346907"/>
              <a:gd name="connsiteY31" fmla="*/ 116475 h 1335296"/>
              <a:gd name="connsiteX32" fmla="*/ 628664 w 1346907"/>
              <a:gd name="connsiteY32" fmla="*/ 227600 h 1335296"/>
              <a:gd name="connsiteX0" fmla="*/ 628664 w 1346907"/>
              <a:gd name="connsiteY0" fmla="*/ 227600 h 1335296"/>
              <a:gd name="connsiteX1" fmla="*/ 241314 w 1346907"/>
              <a:gd name="connsiteY1" fmla="*/ 5350 h 1335296"/>
              <a:gd name="connsiteX2" fmla="*/ 190514 w 1346907"/>
              <a:gd name="connsiteY2" fmla="*/ 81550 h 1335296"/>
              <a:gd name="connsiteX3" fmla="*/ 193689 w 1346907"/>
              <a:gd name="connsiteY3" fmla="*/ 221250 h 1335296"/>
              <a:gd name="connsiteX4" fmla="*/ 241314 w 1346907"/>
              <a:gd name="connsiteY4" fmla="*/ 256175 h 1335296"/>
              <a:gd name="connsiteX5" fmla="*/ 254014 w 1346907"/>
              <a:gd name="connsiteY5" fmla="*/ 510175 h 1335296"/>
              <a:gd name="connsiteX6" fmla="*/ 146064 w 1346907"/>
              <a:gd name="connsiteY6" fmla="*/ 481600 h 1335296"/>
              <a:gd name="connsiteX7" fmla="*/ 136539 w 1346907"/>
              <a:gd name="connsiteY7" fmla="*/ 567325 h 1335296"/>
              <a:gd name="connsiteX8" fmla="*/ 136539 w 1346907"/>
              <a:gd name="connsiteY8" fmla="*/ 773700 h 1335296"/>
              <a:gd name="connsiteX9" fmla="*/ 28589 w 1346907"/>
              <a:gd name="connsiteY9" fmla="*/ 786400 h 1335296"/>
              <a:gd name="connsiteX10" fmla="*/ 14 w 1346907"/>
              <a:gd name="connsiteY10" fmla="*/ 830850 h 1335296"/>
              <a:gd name="connsiteX11" fmla="*/ 25414 w 1346907"/>
              <a:gd name="connsiteY11" fmla="*/ 1256300 h 1335296"/>
              <a:gd name="connsiteX12" fmla="*/ 73039 w 1346907"/>
              <a:gd name="connsiteY12" fmla="*/ 1310275 h 1335296"/>
              <a:gd name="connsiteX13" fmla="*/ 434989 w 1346907"/>
              <a:gd name="connsiteY13" fmla="*/ 1300750 h 1335296"/>
              <a:gd name="connsiteX14" fmla="*/ 574689 w 1346907"/>
              <a:gd name="connsiteY14" fmla="*/ 1316625 h 1335296"/>
              <a:gd name="connsiteX15" fmla="*/ 619139 w 1346907"/>
              <a:gd name="connsiteY15" fmla="*/ 1288050 h 1335296"/>
              <a:gd name="connsiteX16" fmla="*/ 612789 w 1346907"/>
              <a:gd name="connsiteY16" fmla="*/ 792750 h 1335296"/>
              <a:gd name="connsiteX17" fmla="*/ 457214 w 1346907"/>
              <a:gd name="connsiteY17" fmla="*/ 684800 h 1335296"/>
              <a:gd name="connsiteX18" fmla="*/ 428639 w 1346907"/>
              <a:gd name="connsiteY18" fmla="*/ 570500 h 1335296"/>
              <a:gd name="connsiteX19" fmla="*/ 374664 w 1346907"/>
              <a:gd name="connsiteY19" fmla="*/ 557800 h 1335296"/>
              <a:gd name="connsiteX20" fmla="*/ 346089 w 1346907"/>
              <a:gd name="connsiteY20" fmla="*/ 253000 h 1335296"/>
              <a:gd name="connsiteX21" fmla="*/ 438164 w 1346907"/>
              <a:gd name="connsiteY21" fmla="*/ 265700 h 1335296"/>
              <a:gd name="connsiteX22" fmla="*/ 574689 w 1346907"/>
              <a:gd name="connsiteY22" fmla="*/ 364125 h 1335296"/>
              <a:gd name="connsiteX23" fmla="*/ 567545 w 1346907"/>
              <a:gd name="connsiteY23" fmla="*/ 468900 h 1335296"/>
              <a:gd name="connsiteX24" fmla="*/ 609614 w 1346907"/>
              <a:gd name="connsiteY24" fmla="*/ 685593 h 1335296"/>
              <a:gd name="connsiteX25" fmla="*/ 762014 w 1346907"/>
              <a:gd name="connsiteY25" fmla="*/ 868950 h 1335296"/>
              <a:gd name="connsiteX26" fmla="*/ 990614 w 1346907"/>
              <a:gd name="connsiteY26" fmla="*/ 919750 h 1335296"/>
              <a:gd name="connsiteX27" fmla="*/ 1203339 w 1346907"/>
              <a:gd name="connsiteY27" fmla="*/ 808625 h 1335296"/>
              <a:gd name="connsiteX28" fmla="*/ 1327164 w 1346907"/>
              <a:gd name="connsiteY28" fmla="*/ 567325 h 1335296"/>
              <a:gd name="connsiteX29" fmla="*/ 777889 w 1346907"/>
              <a:gd name="connsiteY29" fmla="*/ 595900 h 1335296"/>
              <a:gd name="connsiteX30" fmla="*/ 727089 w 1346907"/>
              <a:gd name="connsiteY30" fmla="*/ 567325 h 1335296"/>
              <a:gd name="connsiteX31" fmla="*/ 736614 w 1346907"/>
              <a:gd name="connsiteY31" fmla="*/ 116475 h 1335296"/>
              <a:gd name="connsiteX32" fmla="*/ 628664 w 1346907"/>
              <a:gd name="connsiteY32" fmla="*/ 227600 h 1335296"/>
              <a:gd name="connsiteX0" fmla="*/ 628664 w 1312647"/>
              <a:gd name="connsiteY0" fmla="*/ 227600 h 1335296"/>
              <a:gd name="connsiteX1" fmla="*/ 241314 w 1312647"/>
              <a:gd name="connsiteY1" fmla="*/ 5350 h 1335296"/>
              <a:gd name="connsiteX2" fmla="*/ 190514 w 1312647"/>
              <a:gd name="connsiteY2" fmla="*/ 81550 h 1335296"/>
              <a:gd name="connsiteX3" fmla="*/ 193689 w 1312647"/>
              <a:gd name="connsiteY3" fmla="*/ 221250 h 1335296"/>
              <a:gd name="connsiteX4" fmla="*/ 241314 w 1312647"/>
              <a:gd name="connsiteY4" fmla="*/ 256175 h 1335296"/>
              <a:gd name="connsiteX5" fmla="*/ 254014 w 1312647"/>
              <a:gd name="connsiteY5" fmla="*/ 510175 h 1335296"/>
              <a:gd name="connsiteX6" fmla="*/ 146064 w 1312647"/>
              <a:gd name="connsiteY6" fmla="*/ 481600 h 1335296"/>
              <a:gd name="connsiteX7" fmla="*/ 136539 w 1312647"/>
              <a:gd name="connsiteY7" fmla="*/ 567325 h 1335296"/>
              <a:gd name="connsiteX8" fmla="*/ 136539 w 1312647"/>
              <a:gd name="connsiteY8" fmla="*/ 773700 h 1335296"/>
              <a:gd name="connsiteX9" fmla="*/ 28589 w 1312647"/>
              <a:gd name="connsiteY9" fmla="*/ 786400 h 1335296"/>
              <a:gd name="connsiteX10" fmla="*/ 14 w 1312647"/>
              <a:gd name="connsiteY10" fmla="*/ 830850 h 1335296"/>
              <a:gd name="connsiteX11" fmla="*/ 25414 w 1312647"/>
              <a:gd name="connsiteY11" fmla="*/ 1256300 h 1335296"/>
              <a:gd name="connsiteX12" fmla="*/ 73039 w 1312647"/>
              <a:gd name="connsiteY12" fmla="*/ 1310275 h 1335296"/>
              <a:gd name="connsiteX13" fmla="*/ 434989 w 1312647"/>
              <a:gd name="connsiteY13" fmla="*/ 1300750 h 1335296"/>
              <a:gd name="connsiteX14" fmla="*/ 574689 w 1312647"/>
              <a:gd name="connsiteY14" fmla="*/ 1316625 h 1335296"/>
              <a:gd name="connsiteX15" fmla="*/ 619139 w 1312647"/>
              <a:gd name="connsiteY15" fmla="*/ 1288050 h 1335296"/>
              <a:gd name="connsiteX16" fmla="*/ 612789 w 1312647"/>
              <a:gd name="connsiteY16" fmla="*/ 792750 h 1335296"/>
              <a:gd name="connsiteX17" fmla="*/ 457214 w 1312647"/>
              <a:gd name="connsiteY17" fmla="*/ 684800 h 1335296"/>
              <a:gd name="connsiteX18" fmla="*/ 428639 w 1312647"/>
              <a:gd name="connsiteY18" fmla="*/ 570500 h 1335296"/>
              <a:gd name="connsiteX19" fmla="*/ 374664 w 1312647"/>
              <a:gd name="connsiteY19" fmla="*/ 557800 h 1335296"/>
              <a:gd name="connsiteX20" fmla="*/ 346089 w 1312647"/>
              <a:gd name="connsiteY20" fmla="*/ 253000 h 1335296"/>
              <a:gd name="connsiteX21" fmla="*/ 438164 w 1312647"/>
              <a:gd name="connsiteY21" fmla="*/ 265700 h 1335296"/>
              <a:gd name="connsiteX22" fmla="*/ 574689 w 1312647"/>
              <a:gd name="connsiteY22" fmla="*/ 364125 h 1335296"/>
              <a:gd name="connsiteX23" fmla="*/ 567545 w 1312647"/>
              <a:gd name="connsiteY23" fmla="*/ 468900 h 1335296"/>
              <a:gd name="connsiteX24" fmla="*/ 609614 w 1312647"/>
              <a:gd name="connsiteY24" fmla="*/ 685593 h 1335296"/>
              <a:gd name="connsiteX25" fmla="*/ 762014 w 1312647"/>
              <a:gd name="connsiteY25" fmla="*/ 868950 h 1335296"/>
              <a:gd name="connsiteX26" fmla="*/ 990614 w 1312647"/>
              <a:gd name="connsiteY26" fmla="*/ 919750 h 1335296"/>
              <a:gd name="connsiteX27" fmla="*/ 1203339 w 1312647"/>
              <a:gd name="connsiteY27" fmla="*/ 808625 h 1335296"/>
              <a:gd name="connsiteX28" fmla="*/ 1289064 w 1312647"/>
              <a:gd name="connsiteY28" fmla="*/ 555418 h 1335296"/>
              <a:gd name="connsiteX29" fmla="*/ 777889 w 1312647"/>
              <a:gd name="connsiteY29" fmla="*/ 595900 h 1335296"/>
              <a:gd name="connsiteX30" fmla="*/ 727089 w 1312647"/>
              <a:gd name="connsiteY30" fmla="*/ 567325 h 1335296"/>
              <a:gd name="connsiteX31" fmla="*/ 736614 w 1312647"/>
              <a:gd name="connsiteY31" fmla="*/ 116475 h 1335296"/>
              <a:gd name="connsiteX32" fmla="*/ 628664 w 1312647"/>
              <a:gd name="connsiteY32" fmla="*/ 227600 h 1335296"/>
              <a:gd name="connsiteX0" fmla="*/ 628664 w 1313152"/>
              <a:gd name="connsiteY0" fmla="*/ 227600 h 1335296"/>
              <a:gd name="connsiteX1" fmla="*/ 241314 w 1313152"/>
              <a:gd name="connsiteY1" fmla="*/ 5350 h 1335296"/>
              <a:gd name="connsiteX2" fmla="*/ 190514 w 1313152"/>
              <a:gd name="connsiteY2" fmla="*/ 81550 h 1335296"/>
              <a:gd name="connsiteX3" fmla="*/ 193689 w 1313152"/>
              <a:gd name="connsiteY3" fmla="*/ 221250 h 1335296"/>
              <a:gd name="connsiteX4" fmla="*/ 241314 w 1313152"/>
              <a:gd name="connsiteY4" fmla="*/ 256175 h 1335296"/>
              <a:gd name="connsiteX5" fmla="*/ 254014 w 1313152"/>
              <a:gd name="connsiteY5" fmla="*/ 510175 h 1335296"/>
              <a:gd name="connsiteX6" fmla="*/ 146064 w 1313152"/>
              <a:gd name="connsiteY6" fmla="*/ 481600 h 1335296"/>
              <a:gd name="connsiteX7" fmla="*/ 136539 w 1313152"/>
              <a:gd name="connsiteY7" fmla="*/ 567325 h 1335296"/>
              <a:gd name="connsiteX8" fmla="*/ 136539 w 1313152"/>
              <a:gd name="connsiteY8" fmla="*/ 773700 h 1335296"/>
              <a:gd name="connsiteX9" fmla="*/ 28589 w 1313152"/>
              <a:gd name="connsiteY9" fmla="*/ 786400 h 1335296"/>
              <a:gd name="connsiteX10" fmla="*/ 14 w 1313152"/>
              <a:gd name="connsiteY10" fmla="*/ 830850 h 1335296"/>
              <a:gd name="connsiteX11" fmla="*/ 25414 w 1313152"/>
              <a:gd name="connsiteY11" fmla="*/ 1256300 h 1335296"/>
              <a:gd name="connsiteX12" fmla="*/ 73039 w 1313152"/>
              <a:gd name="connsiteY12" fmla="*/ 1310275 h 1335296"/>
              <a:gd name="connsiteX13" fmla="*/ 434989 w 1313152"/>
              <a:gd name="connsiteY13" fmla="*/ 1300750 h 1335296"/>
              <a:gd name="connsiteX14" fmla="*/ 574689 w 1313152"/>
              <a:gd name="connsiteY14" fmla="*/ 1316625 h 1335296"/>
              <a:gd name="connsiteX15" fmla="*/ 619139 w 1313152"/>
              <a:gd name="connsiteY15" fmla="*/ 1288050 h 1335296"/>
              <a:gd name="connsiteX16" fmla="*/ 612789 w 1313152"/>
              <a:gd name="connsiteY16" fmla="*/ 792750 h 1335296"/>
              <a:gd name="connsiteX17" fmla="*/ 457214 w 1313152"/>
              <a:gd name="connsiteY17" fmla="*/ 684800 h 1335296"/>
              <a:gd name="connsiteX18" fmla="*/ 428639 w 1313152"/>
              <a:gd name="connsiteY18" fmla="*/ 570500 h 1335296"/>
              <a:gd name="connsiteX19" fmla="*/ 374664 w 1313152"/>
              <a:gd name="connsiteY19" fmla="*/ 557800 h 1335296"/>
              <a:gd name="connsiteX20" fmla="*/ 346089 w 1313152"/>
              <a:gd name="connsiteY20" fmla="*/ 253000 h 1335296"/>
              <a:gd name="connsiteX21" fmla="*/ 438164 w 1313152"/>
              <a:gd name="connsiteY21" fmla="*/ 265700 h 1335296"/>
              <a:gd name="connsiteX22" fmla="*/ 574689 w 1313152"/>
              <a:gd name="connsiteY22" fmla="*/ 364125 h 1335296"/>
              <a:gd name="connsiteX23" fmla="*/ 567545 w 1313152"/>
              <a:gd name="connsiteY23" fmla="*/ 468900 h 1335296"/>
              <a:gd name="connsiteX24" fmla="*/ 609614 w 1313152"/>
              <a:gd name="connsiteY24" fmla="*/ 685593 h 1335296"/>
              <a:gd name="connsiteX25" fmla="*/ 762014 w 1313152"/>
              <a:gd name="connsiteY25" fmla="*/ 868950 h 1335296"/>
              <a:gd name="connsiteX26" fmla="*/ 990614 w 1313152"/>
              <a:gd name="connsiteY26" fmla="*/ 919750 h 1335296"/>
              <a:gd name="connsiteX27" fmla="*/ 1205720 w 1313152"/>
              <a:gd name="connsiteY27" fmla="*/ 789575 h 1335296"/>
              <a:gd name="connsiteX28" fmla="*/ 1289064 w 1313152"/>
              <a:gd name="connsiteY28" fmla="*/ 555418 h 1335296"/>
              <a:gd name="connsiteX29" fmla="*/ 777889 w 1313152"/>
              <a:gd name="connsiteY29" fmla="*/ 595900 h 1335296"/>
              <a:gd name="connsiteX30" fmla="*/ 727089 w 1313152"/>
              <a:gd name="connsiteY30" fmla="*/ 567325 h 1335296"/>
              <a:gd name="connsiteX31" fmla="*/ 736614 w 1313152"/>
              <a:gd name="connsiteY31" fmla="*/ 116475 h 1335296"/>
              <a:gd name="connsiteX32" fmla="*/ 628664 w 1313152"/>
              <a:gd name="connsiteY32" fmla="*/ 227600 h 1335296"/>
              <a:gd name="connsiteX0" fmla="*/ 628664 w 1313048"/>
              <a:gd name="connsiteY0" fmla="*/ 227600 h 1335296"/>
              <a:gd name="connsiteX1" fmla="*/ 241314 w 1313048"/>
              <a:gd name="connsiteY1" fmla="*/ 5350 h 1335296"/>
              <a:gd name="connsiteX2" fmla="*/ 190514 w 1313048"/>
              <a:gd name="connsiteY2" fmla="*/ 81550 h 1335296"/>
              <a:gd name="connsiteX3" fmla="*/ 193689 w 1313048"/>
              <a:gd name="connsiteY3" fmla="*/ 221250 h 1335296"/>
              <a:gd name="connsiteX4" fmla="*/ 241314 w 1313048"/>
              <a:gd name="connsiteY4" fmla="*/ 256175 h 1335296"/>
              <a:gd name="connsiteX5" fmla="*/ 254014 w 1313048"/>
              <a:gd name="connsiteY5" fmla="*/ 510175 h 1335296"/>
              <a:gd name="connsiteX6" fmla="*/ 146064 w 1313048"/>
              <a:gd name="connsiteY6" fmla="*/ 481600 h 1335296"/>
              <a:gd name="connsiteX7" fmla="*/ 136539 w 1313048"/>
              <a:gd name="connsiteY7" fmla="*/ 567325 h 1335296"/>
              <a:gd name="connsiteX8" fmla="*/ 136539 w 1313048"/>
              <a:gd name="connsiteY8" fmla="*/ 773700 h 1335296"/>
              <a:gd name="connsiteX9" fmla="*/ 28589 w 1313048"/>
              <a:gd name="connsiteY9" fmla="*/ 786400 h 1335296"/>
              <a:gd name="connsiteX10" fmla="*/ 14 w 1313048"/>
              <a:gd name="connsiteY10" fmla="*/ 830850 h 1335296"/>
              <a:gd name="connsiteX11" fmla="*/ 25414 w 1313048"/>
              <a:gd name="connsiteY11" fmla="*/ 1256300 h 1335296"/>
              <a:gd name="connsiteX12" fmla="*/ 73039 w 1313048"/>
              <a:gd name="connsiteY12" fmla="*/ 1310275 h 1335296"/>
              <a:gd name="connsiteX13" fmla="*/ 434989 w 1313048"/>
              <a:gd name="connsiteY13" fmla="*/ 1300750 h 1335296"/>
              <a:gd name="connsiteX14" fmla="*/ 574689 w 1313048"/>
              <a:gd name="connsiteY14" fmla="*/ 1316625 h 1335296"/>
              <a:gd name="connsiteX15" fmla="*/ 619139 w 1313048"/>
              <a:gd name="connsiteY15" fmla="*/ 1288050 h 1335296"/>
              <a:gd name="connsiteX16" fmla="*/ 612789 w 1313048"/>
              <a:gd name="connsiteY16" fmla="*/ 792750 h 1335296"/>
              <a:gd name="connsiteX17" fmla="*/ 457214 w 1313048"/>
              <a:gd name="connsiteY17" fmla="*/ 684800 h 1335296"/>
              <a:gd name="connsiteX18" fmla="*/ 428639 w 1313048"/>
              <a:gd name="connsiteY18" fmla="*/ 570500 h 1335296"/>
              <a:gd name="connsiteX19" fmla="*/ 374664 w 1313048"/>
              <a:gd name="connsiteY19" fmla="*/ 557800 h 1335296"/>
              <a:gd name="connsiteX20" fmla="*/ 346089 w 1313048"/>
              <a:gd name="connsiteY20" fmla="*/ 253000 h 1335296"/>
              <a:gd name="connsiteX21" fmla="*/ 438164 w 1313048"/>
              <a:gd name="connsiteY21" fmla="*/ 265700 h 1335296"/>
              <a:gd name="connsiteX22" fmla="*/ 574689 w 1313048"/>
              <a:gd name="connsiteY22" fmla="*/ 364125 h 1335296"/>
              <a:gd name="connsiteX23" fmla="*/ 567545 w 1313048"/>
              <a:gd name="connsiteY23" fmla="*/ 468900 h 1335296"/>
              <a:gd name="connsiteX24" fmla="*/ 609614 w 1313048"/>
              <a:gd name="connsiteY24" fmla="*/ 685593 h 1335296"/>
              <a:gd name="connsiteX25" fmla="*/ 762014 w 1313048"/>
              <a:gd name="connsiteY25" fmla="*/ 868950 h 1335296"/>
              <a:gd name="connsiteX26" fmla="*/ 995377 w 1313048"/>
              <a:gd name="connsiteY26" fmla="*/ 910225 h 1335296"/>
              <a:gd name="connsiteX27" fmla="*/ 1205720 w 1313048"/>
              <a:gd name="connsiteY27" fmla="*/ 789575 h 1335296"/>
              <a:gd name="connsiteX28" fmla="*/ 1289064 w 1313048"/>
              <a:gd name="connsiteY28" fmla="*/ 555418 h 1335296"/>
              <a:gd name="connsiteX29" fmla="*/ 777889 w 1313048"/>
              <a:gd name="connsiteY29" fmla="*/ 595900 h 1335296"/>
              <a:gd name="connsiteX30" fmla="*/ 727089 w 1313048"/>
              <a:gd name="connsiteY30" fmla="*/ 567325 h 1335296"/>
              <a:gd name="connsiteX31" fmla="*/ 736614 w 1313048"/>
              <a:gd name="connsiteY31" fmla="*/ 116475 h 1335296"/>
              <a:gd name="connsiteX32" fmla="*/ 628664 w 1313048"/>
              <a:gd name="connsiteY32" fmla="*/ 227600 h 1335296"/>
              <a:gd name="connsiteX0" fmla="*/ 628664 w 1313048"/>
              <a:gd name="connsiteY0" fmla="*/ 227600 h 1335296"/>
              <a:gd name="connsiteX1" fmla="*/ 241314 w 1313048"/>
              <a:gd name="connsiteY1" fmla="*/ 5350 h 1335296"/>
              <a:gd name="connsiteX2" fmla="*/ 190514 w 1313048"/>
              <a:gd name="connsiteY2" fmla="*/ 81550 h 1335296"/>
              <a:gd name="connsiteX3" fmla="*/ 193689 w 1313048"/>
              <a:gd name="connsiteY3" fmla="*/ 221250 h 1335296"/>
              <a:gd name="connsiteX4" fmla="*/ 241314 w 1313048"/>
              <a:gd name="connsiteY4" fmla="*/ 256175 h 1335296"/>
              <a:gd name="connsiteX5" fmla="*/ 254014 w 1313048"/>
              <a:gd name="connsiteY5" fmla="*/ 510175 h 1335296"/>
              <a:gd name="connsiteX6" fmla="*/ 146064 w 1313048"/>
              <a:gd name="connsiteY6" fmla="*/ 481600 h 1335296"/>
              <a:gd name="connsiteX7" fmla="*/ 136539 w 1313048"/>
              <a:gd name="connsiteY7" fmla="*/ 567325 h 1335296"/>
              <a:gd name="connsiteX8" fmla="*/ 136539 w 1313048"/>
              <a:gd name="connsiteY8" fmla="*/ 773700 h 1335296"/>
              <a:gd name="connsiteX9" fmla="*/ 28589 w 1313048"/>
              <a:gd name="connsiteY9" fmla="*/ 786400 h 1335296"/>
              <a:gd name="connsiteX10" fmla="*/ 14 w 1313048"/>
              <a:gd name="connsiteY10" fmla="*/ 830850 h 1335296"/>
              <a:gd name="connsiteX11" fmla="*/ 25414 w 1313048"/>
              <a:gd name="connsiteY11" fmla="*/ 1256300 h 1335296"/>
              <a:gd name="connsiteX12" fmla="*/ 73039 w 1313048"/>
              <a:gd name="connsiteY12" fmla="*/ 1310275 h 1335296"/>
              <a:gd name="connsiteX13" fmla="*/ 434989 w 1313048"/>
              <a:gd name="connsiteY13" fmla="*/ 1300750 h 1335296"/>
              <a:gd name="connsiteX14" fmla="*/ 574689 w 1313048"/>
              <a:gd name="connsiteY14" fmla="*/ 1316625 h 1335296"/>
              <a:gd name="connsiteX15" fmla="*/ 619139 w 1313048"/>
              <a:gd name="connsiteY15" fmla="*/ 1288050 h 1335296"/>
              <a:gd name="connsiteX16" fmla="*/ 612789 w 1313048"/>
              <a:gd name="connsiteY16" fmla="*/ 792750 h 1335296"/>
              <a:gd name="connsiteX17" fmla="*/ 457214 w 1313048"/>
              <a:gd name="connsiteY17" fmla="*/ 684800 h 1335296"/>
              <a:gd name="connsiteX18" fmla="*/ 428639 w 1313048"/>
              <a:gd name="connsiteY18" fmla="*/ 570500 h 1335296"/>
              <a:gd name="connsiteX19" fmla="*/ 374664 w 1313048"/>
              <a:gd name="connsiteY19" fmla="*/ 557800 h 1335296"/>
              <a:gd name="connsiteX20" fmla="*/ 346089 w 1313048"/>
              <a:gd name="connsiteY20" fmla="*/ 253000 h 1335296"/>
              <a:gd name="connsiteX21" fmla="*/ 438164 w 1313048"/>
              <a:gd name="connsiteY21" fmla="*/ 265700 h 1335296"/>
              <a:gd name="connsiteX22" fmla="*/ 574689 w 1313048"/>
              <a:gd name="connsiteY22" fmla="*/ 364125 h 1335296"/>
              <a:gd name="connsiteX23" fmla="*/ 567545 w 1313048"/>
              <a:gd name="connsiteY23" fmla="*/ 468900 h 1335296"/>
              <a:gd name="connsiteX24" fmla="*/ 609614 w 1313048"/>
              <a:gd name="connsiteY24" fmla="*/ 685593 h 1335296"/>
              <a:gd name="connsiteX25" fmla="*/ 762014 w 1313048"/>
              <a:gd name="connsiteY25" fmla="*/ 868950 h 1335296"/>
              <a:gd name="connsiteX26" fmla="*/ 995377 w 1313048"/>
              <a:gd name="connsiteY26" fmla="*/ 910225 h 1335296"/>
              <a:gd name="connsiteX27" fmla="*/ 1205720 w 1313048"/>
              <a:gd name="connsiteY27" fmla="*/ 789575 h 1335296"/>
              <a:gd name="connsiteX28" fmla="*/ 1289064 w 1313048"/>
              <a:gd name="connsiteY28" fmla="*/ 555418 h 1335296"/>
              <a:gd name="connsiteX29" fmla="*/ 777889 w 1313048"/>
              <a:gd name="connsiteY29" fmla="*/ 595900 h 1335296"/>
              <a:gd name="connsiteX30" fmla="*/ 736614 w 1313048"/>
              <a:gd name="connsiteY30" fmla="*/ 116475 h 1335296"/>
              <a:gd name="connsiteX31" fmla="*/ 628664 w 1313048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5065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6970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6970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6970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6970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14039"/>
              <a:gd name="connsiteY0" fmla="*/ 227600 h 1335296"/>
              <a:gd name="connsiteX1" fmla="*/ 241314 w 1314039"/>
              <a:gd name="connsiteY1" fmla="*/ 5350 h 1335296"/>
              <a:gd name="connsiteX2" fmla="*/ 190514 w 1314039"/>
              <a:gd name="connsiteY2" fmla="*/ 81550 h 1335296"/>
              <a:gd name="connsiteX3" fmla="*/ 193689 w 1314039"/>
              <a:gd name="connsiteY3" fmla="*/ 221250 h 1335296"/>
              <a:gd name="connsiteX4" fmla="*/ 241314 w 1314039"/>
              <a:gd name="connsiteY4" fmla="*/ 256175 h 1335296"/>
              <a:gd name="connsiteX5" fmla="*/ 254014 w 1314039"/>
              <a:gd name="connsiteY5" fmla="*/ 510175 h 1335296"/>
              <a:gd name="connsiteX6" fmla="*/ 146064 w 1314039"/>
              <a:gd name="connsiteY6" fmla="*/ 481600 h 1335296"/>
              <a:gd name="connsiteX7" fmla="*/ 136539 w 1314039"/>
              <a:gd name="connsiteY7" fmla="*/ 567325 h 1335296"/>
              <a:gd name="connsiteX8" fmla="*/ 136539 w 1314039"/>
              <a:gd name="connsiteY8" fmla="*/ 773700 h 1335296"/>
              <a:gd name="connsiteX9" fmla="*/ 28589 w 1314039"/>
              <a:gd name="connsiteY9" fmla="*/ 786400 h 1335296"/>
              <a:gd name="connsiteX10" fmla="*/ 14 w 1314039"/>
              <a:gd name="connsiteY10" fmla="*/ 830850 h 1335296"/>
              <a:gd name="connsiteX11" fmla="*/ 25414 w 1314039"/>
              <a:gd name="connsiteY11" fmla="*/ 1256300 h 1335296"/>
              <a:gd name="connsiteX12" fmla="*/ 73039 w 1314039"/>
              <a:gd name="connsiteY12" fmla="*/ 1310275 h 1335296"/>
              <a:gd name="connsiteX13" fmla="*/ 434989 w 1314039"/>
              <a:gd name="connsiteY13" fmla="*/ 1300750 h 1335296"/>
              <a:gd name="connsiteX14" fmla="*/ 574689 w 1314039"/>
              <a:gd name="connsiteY14" fmla="*/ 1316625 h 1335296"/>
              <a:gd name="connsiteX15" fmla="*/ 619139 w 1314039"/>
              <a:gd name="connsiteY15" fmla="*/ 1288050 h 1335296"/>
              <a:gd name="connsiteX16" fmla="*/ 612789 w 1314039"/>
              <a:gd name="connsiteY16" fmla="*/ 792750 h 1335296"/>
              <a:gd name="connsiteX17" fmla="*/ 457214 w 1314039"/>
              <a:gd name="connsiteY17" fmla="*/ 684800 h 1335296"/>
              <a:gd name="connsiteX18" fmla="*/ 428639 w 1314039"/>
              <a:gd name="connsiteY18" fmla="*/ 570500 h 1335296"/>
              <a:gd name="connsiteX19" fmla="*/ 374664 w 1314039"/>
              <a:gd name="connsiteY19" fmla="*/ 557800 h 1335296"/>
              <a:gd name="connsiteX20" fmla="*/ 346089 w 1314039"/>
              <a:gd name="connsiteY20" fmla="*/ 253000 h 1335296"/>
              <a:gd name="connsiteX21" fmla="*/ 438164 w 1314039"/>
              <a:gd name="connsiteY21" fmla="*/ 265700 h 1335296"/>
              <a:gd name="connsiteX22" fmla="*/ 574689 w 1314039"/>
              <a:gd name="connsiteY22" fmla="*/ 364125 h 1335296"/>
              <a:gd name="connsiteX23" fmla="*/ 567545 w 1314039"/>
              <a:gd name="connsiteY23" fmla="*/ 468900 h 1335296"/>
              <a:gd name="connsiteX24" fmla="*/ 609614 w 1314039"/>
              <a:gd name="connsiteY24" fmla="*/ 685593 h 1335296"/>
              <a:gd name="connsiteX25" fmla="*/ 762014 w 1314039"/>
              <a:gd name="connsiteY25" fmla="*/ 868950 h 1335296"/>
              <a:gd name="connsiteX26" fmla="*/ 995377 w 1314039"/>
              <a:gd name="connsiteY26" fmla="*/ 910225 h 1335296"/>
              <a:gd name="connsiteX27" fmla="*/ 1205720 w 1314039"/>
              <a:gd name="connsiteY27" fmla="*/ 789575 h 1335296"/>
              <a:gd name="connsiteX28" fmla="*/ 1289064 w 1314039"/>
              <a:gd name="connsiteY28" fmla="*/ 555418 h 1335296"/>
              <a:gd name="connsiteX29" fmla="*/ 763601 w 1314039"/>
              <a:gd name="connsiteY29" fmla="*/ 569707 h 1335296"/>
              <a:gd name="connsiteX30" fmla="*/ 736614 w 1314039"/>
              <a:gd name="connsiteY30" fmla="*/ 116475 h 1335296"/>
              <a:gd name="connsiteX31" fmla="*/ 628664 w 1314039"/>
              <a:gd name="connsiteY31" fmla="*/ 227600 h 1335296"/>
              <a:gd name="connsiteX0" fmla="*/ 628664 w 1304841"/>
              <a:gd name="connsiteY0" fmla="*/ 227600 h 1335296"/>
              <a:gd name="connsiteX1" fmla="*/ 241314 w 1304841"/>
              <a:gd name="connsiteY1" fmla="*/ 5350 h 1335296"/>
              <a:gd name="connsiteX2" fmla="*/ 190514 w 1304841"/>
              <a:gd name="connsiteY2" fmla="*/ 81550 h 1335296"/>
              <a:gd name="connsiteX3" fmla="*/ 193689 w 1304841"/>
              <a:gd name="connsiteY3" fmla="*/ 221250 h 1335296"/>
              <a:gd name="connsiteX4" fmla="*/ 241314 w 1304841"/>
              <a:gd name="connsiteY4" fmla="*/ 256175 h 1335296"/>
              <a:gd name="connsiteX5" fmla="*/ 254014 w 1304841"/>
              <a:gd name="connsiteY5" fmla="*/ 510175 h 1335296"/>
              <a:gd name="connsiteX6" fmla="*/ 146064 w 1304841"/>
              <a:gd name="connsiteY6" fmla="*/ 481600 h 1335296"/>
              <a:gd name="connsiteX7" fmla="*/ 136539 w 1304841"/>
              <a:gd name="connsiteY7" fmla="*/ 567325 h 1335296"/>
              <a:gd name="connsiteX8" fmla="*/ 136539 w 1304841"/>
              <a:gd name="connsiteY8" fmla="*/ 773700 h 1335296"/>
              <a:gd name="connsiteX9" fmla="*/ 28589 w 1304841"/>
              <a:gd name="connsiteY9" fmla="*/ 786400 h 1335296"/>
              <a:gd name="connsiteX10" fmla="*/ 14 w 1304841"/>
              <a:gd name="connsiteY10" fmla="*/ 830850 h 1335296"/>
              <a:gd name="connsiteX11" fmla="*/ 25414 w 1304841"/>
              <a:gd name="connsiteY11" fmla="*/ 1256300 h 1335296"/>
              <a:gd name="connsiteX12" fmla="*/ 73039 w 1304841"/>
              <a:gd name="connsiteY12" fmla="*/ 1310275 h 1335296"/>
              <a:gd name="connsiteX13" fmla="*/ 434989 w 1304841"/>
              <a:gd name="connsiteY13" fmla="*/ 1300750 h 1335296"/>
              <a:gd name="connsiteX14" fmla="*/ 574689 w 1304841"/>
              <a:gd name="connsiteY14" fmla="*/ 1316625 h 1335296"/>
              <a:gd name="connsiteX15" fmla="*/ 619139 w 1304841"/>
              <a:gd name="connsiteY15" fmla="*/ 1288050 h 1335296"/>
              <a:gd name="connsiteX16" fmla="*/ 612789 w 1304841"/>
              <a:gd name="connsiteY16" fmla="*/ 792750 h 1335296"/>
              <a:gd name="connsiteX17" fmla="*/ 457214 w 1304841"/>
              <a:gd name="connsiteY17" fmla="*/ 684800 h 1335296"/>
              <a:gd name="connsiteX18" fmla="*/ 428639 w 1304841"/>
              <a:gd name="connsiteY18" fmla="*/ 570500 h 1335296"/>
              <a:gd name="connsiteX19" fmla="*/ 374664 w 1304841"/>
              <a:gd name="connsiteY19" fmla="*/ 557800 h 1335296"/>
              <a:gd name="connsiteX20" fmla="*/ 346089 w 1304841"/>
              <a:gd name="connsiteY20" fmla="*/ 253000 h 1335296"/>
              <a:gd name="connsiteX21" fmla="*/ 438164 w 1304841"/>
              <a:gd name="connsiteY21" fmla="*/ 265700 h 1335296"/>
              <a:gd name="connsiteX22" fmla="*/ 574689 w 1304841"/>
              <a:gd name="connsiteY22" fmla="*/ 364125 h 1335296"/>
              <a:gd name="connsiteX23" fmla="*/ 567545 w 1304841"/>
              <a:gd name="connsiteY23" fmla="*/ 468900 h 1335296"/>
              <a:gd name="connsiteX24" fmla="*/ 609614 w 1304841"/>
              <a:gd name="connsiteY24" fmla="*/ 685593 h 1335296"/>
              <a:gd name="connsiteX25" fmla="*/ 762014 w 1304841"/>
              <a:gd name="connsiteY25" fmla="*/ 868950 h 1335296"/>
              <a:gd name="connsiteX26" fmla="*/ 995377 w 1304841"/>
              <a:gd name="connsiteY26" fmla="*/ 910225 h 1335296"/>
              <a:gd name="connsiteX27" fmla="*/ 1205720 w 1304841"/>
              <a:gd name="connsiteY27" fmla="*/ 789575 h 1335296"/>
              <a:gd name="connsiteX28" fmla="*/ 1289064 w 1304841"/>
              <a:gd name="connsiteY28" fmla="*/ 555418 h 1335296"/>
              <a:gd name="connsiteX29" fmla="*/ 898538 w 1304841"/>
              <a:gd name="connsiteY29" fmla="*/ 604631 h 1335296"/>
              <a:gd name="connsiteX30" fmla="*/ 763601 w 1304841"/>
              <a:gd name="connsiteY30" fmla="*/ 569707 h 1335296"/>
              <a:gd name="connsiteX31" fmla="*/ 736614 w 1304841"/>
              <a:gd name="connsiteY31" fmla="*/ 116475 h 1335296"/>
              <a:gd name="connsiteX32" fmla="*/ 628664 w 1304841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63601 w 1305000"/>
              <a:gd name="connsiteY30" fmla="*/ 569707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36614 w 1305000"/>
              <a:gd name="connsiteY31" fmla="*/ 116475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28664 w 1305000"/>
              <a:gd name="connsiteY32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708037 w 1305000"/>
              <a:gd name="connsiteY32" fmla="*/ 173625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457214 w 1305000"/>
              <a:gd name="connsiteY17" fmla="*/ 684800 h 1335296"/>
              <a:gd name="connsiteX18" fmla="*/ 428639 w 1305000"/>
              <a:gd name="connsiteY18" fmla="*/ 570500 h 1335296"/>
              <a:gd name="connsiteX19" fmla="*/ 374664 w 1305000"/>
              <a:gd name="connsiteY19" fmla="*/ 557800 h 1335296"/>
              <a:gd name="connsiteX20" fmla="*/ 346089 w 1305000"/>
              <a:gd name="connsiteY20" fmla="*/ 253000 h 1335296"/>
              <a:gd name="connsiteX21" fmla="*/ 438164 w 1305000"/>
              <a:gd name="connsiteY21" fmla="*/ 265700 h 1335296"/>
              <a:gd name="connsiteX22" fmla="*/ 574689 w 1305000"/>
              <a:gd name="connsiteY22" fmla="*/ 364125 h 1335296"/>
              <a:gd name="connsiteX23" fmla="*/ 567545 w 1305000"/>
              <a:gd name="connsiteY23" fmla="*/ 468900 h 1335296"/>
              <a:gd name="connsiteX24" fmla="*/ 609614 w 1305000"/>
              <a:gd name="connsiteY24" fmla="*/ 685593 h 1335296"/>
              <a:gd name="connsiteX25" fmla="*/ 762014 w 1305000"/>
              <a:gd name="connsiteY25" fmla="*/ 868950 h 1335296"/>
              <a:gd name="connsiteX26" fmla="*/ 995377 w 1305000"/>
              <a:gd name="connsiteY26" fmla="*/ 910225 h 1335296"/>
              <a:gd name="connsiteX27" fmla="*/ 1205720 w 1305000"/>
              <a:gd name="connsiteY27" fmla="*/ 789575 h 1335296"/>
              <a:gd name="connsiteX28" fmla="*/ 1289064 w 1305000"/>
              <a:gd name="connsiteY28" fmla="*/ 555418 h 1335296"/>
              <a:gd name="connsiteX29" fmla="*/ 896156 w 1305000"/>
              <a:gd name="connsiteY29" fmla="*/ 590343 h 1335296"/>
              <a:gd name="connsiteX30" fmla="*/ 749313 w 1305000"/>
              <a:gd name="connsiteY30" fmla="*/ 500651 h 1335296"/>
              <a:gd name="connsiteX31" fmla="*/ 748521 w 1305000"/>
              <a:gd name="connsiteY31" fmla="*/ 109331 h 1335296"/>
              <a:gd name="connsiteX32" fmla="*/ 686606 w 1305000"/>
              <a:gd name="connsiteY32" fmla="*/ 161719 h 1335296"/>
              <a:gd name="connsiteX33" fmla="*/ 628664 w 1305000"/>
              <a:gd name="connsiteY33" fmla="*/ 227600 h 1335296"/>
              <a:gd name="connsiteX0" fmla="*/ 628664 w 1305000"/>
              <a:gd name="connsiteY0" fmla="*/ 227600 h 1335296"/>
              <a:gd name="connsiteX1" fmla="*/ 241314 w 1305000"/>
              <a:gd name="connsiteY1" fmla="*/ 5350 h 1335296"/>
              <a:gd name="connsiteX2" fmla="*/ 190514 w 1305000"/>
              <a:gd name="connsiteY2" fmla="*/ 81550 h 1335296"/>
              <a:gd name="connsiteX3" fmla="*/ 193689 w 1305000"/>
              <a:gd name="connsiteY3" fmla="*/ 221250 h 1335296"/>
              <a:gd name="connsiteX4" fmla="*/ 241314 w 1305000"/>
              <a:gd name="connsiteY4" fmla="*/ 256175 h 1335296"/>
              <a:gd name="connsiteX5" fmla="*/ 254014 w 1305000"/>
              <a:gd name="connsiteY5" fmla="*/ 510175 h 1335296"/>
              <a:gd name="connsiteX6" fmla="*/ 146064 w 1305000"/>
              <a:gd name="connsiteY6" fmla="*/ 481600 h 1335296"/>
              <a:gd name="connsiteX7" fmla="*/ 136539 w 1305000"/>
              <a:gd name="connsiteY7" fmla="*/ 567325 h 1335296"/>
              <a:gd name="connsiteX8" fmla="*/ 136539 w 1305000"/>
              <a:gd name="connsiteY8" fmla="*/ 773700 h 1335296"/>
              <a:gd name="connsiteX9" fmla="*/ 28589 w 1305000"/>
              <a:gd name="connsiteY9" fmla="*/ 786400 h 1335296"/>
              <a:gd name="connsiteX10" fmla="*/ 14 w 1305000"/>
              <a:gd name="connsiteY10" fmla="*/ 830850 h 1335296"/>
              <a:gd name="connsiteX11" fmla="*/ 25414 w 1305000"/>
              <a:gd name="connsiteY11" fmla="*/ 1256300 h 1335296"/>
              <a:gd name="connsiteX12" fmla="*/ 73039 w 1305000"/>
              <a:gd name="connsiteY12" fmla="*/ 1310275 h 1335296"/>
              <a:gd name="connsiteX13" fmla="*/ 434989 w 1305000"/>
              <a:gd name="connsiteY13" fmla="*/ 1300750 h 1335296"/>
              <a:gd name="connsiteX14" fmla="*/ 574689 w 1305000"/>
              <a:gd name="connsiteY14" fmla="*/ 1316625 h 1335296"/>
              <a:gd name="connsiteX15" fmla="*/ 619139 w 1305000"/>
              <a:gd name="connsiteY15" fmla="*/ 1288050 h 1335296"/>
              <a:gd name="connsiteX16" fmla="*/ 612789 w 1305000"/>
              <a:gd name="connsiteY16" fmla="*/ 792750 h 1335296"/>
              <a:gd name="connsiteX17" fmla="*/ 567127 w 1305000"/>
              <a:gd name="connsiteY17" fmla="*/ 734542 h 1335296"/>
              <a:gd name="connsiteX18" fmla="*/ 457214 w 1305000"/>
              <a:gd name="connsiteY18" fmla="*/ 684800 h 1335296"/>
              <a:gd name="connsiteX19" fmla="*/ 428639 w 1305000"/>
              <a:gd name="connsiteY19" fmla="*/ 570500 h 1335296"/>
              <a:gd name="connsiteX20" fmla="*/ 374664 w 1305000"/>
              <a:gd name="connsiteY20" fmla="*/ 557800 h 1335296"/>
              <a:gd name="connsiteX21" fmla="*/ 346089 w 1305000"/>
              <a:gd name="connsiteY21" fmla="*/ 253000 h 1335296"/>
              <a:gd name="connsiteX22" fmla="*/ 438164 w 1305000"/>
              <a:gd name="connsiteY22" fmla="*/ 265700 h 1335296"/>
              <a:gd name="connsiteX23" fmla="*/ 574689 w 1305000"/>
              <a:gd name="connsiteY23" fmla="*/ 364125 h 1335296"/>
              <a:gd name="connsiteX24" fmla="*/ 567545 w 1305000"/>
              <a:gd name="connsiteY24" fmla="*/ 468900 h 1335296"/>
              <a:gd name="connsiteX25" fmla="*/ 609614 w 1305000"/>
              <a:gd name="connsiteY25" fmla="*/ 685593 h 1335296"/>
              <a:gd name="connsiteX26" fmla="*/ 762014 w 1305000"/>
              <a:gd name="connsiteY26" fmla="*/ 868950 h 1335296"/>
              <a:gd name="connsiteX27" fmla="*/ 995377 w 1305000"/>
              <a:gd name="connsiteY27" fmla="*/ 910225 h 1335296"/>
              <a:gd name="connsiteX28" fmla="*/ 1205720 w 1305000"/>
              <a:gd name="connsiteY28" fmla="*/ 789575 h 1335296"/>
              <a:gd name="connsiteX29" fmla="*/ 1289064 w 1305000"/>
              <a:gd name="connsiteY29" fmla="*/ 555418 h 1335296"/>
              <a:gd name="connsiteX30" fmla="*/ 896156 w 1305000"/>
              <a:gd name="connsiteY30" fmla="*/ 590343 h 1335296"/>
              <a:gd name="connsiteX31" fmla="*/ 749313 w 1305000"/>
              <a:gd name="connsiteY31" fmla="*/ 500651 h 1335296"/>
              <a:gd name="connsiteX32" fmla="*/ 748521 w 1305000"/>
              <a:gd name="connsiteY32" fmla="*/ 109331 h 1335296"/>
              <a:gd name="connsiteX33" fmla="*/ 686606 w 1305000"/>
              <a:gd name="connsiteY33" fmla="*/ 161719 h 1335296"/>
              <a:gd name="connsiteX34" fmla="*/ 628664 w 1305000"/>
              <a:gd name="connsiteY34" fmla="*/ 227600 h 1335296"/>
              <a:gd name="connsiteX0" fmla="*/ 628664 w 1305000"/>
              <a:gd name="connsiteY0" fmla="*/ 227600 h 1327906"/>
              <a:gd name="connsiteX1" fmla="*/ 241314 w 1305000"/>
              <a:gd name="connsiteY1" fmla="*/ 5350 h 1327906"/>
              <a:gd name="connsiteX2" fmla="*/ 190514 w 1305000"/>
              <a:gd name="connsiteY2" fmla="*/ 81550 h 1327906"/>
              <a:gd name="connsiteX3" fmla="*/ 193689 w 1305000"/>
              <a:gd name="connsiteY3" fmla="*/ 221250 h 1327906"/>
              <a:gd name="connsiteX4" fmla="*/ 241314 w 1305000"/>
              <a:gd name="connsiteY4" fmla="*/ 256175 h 1327906"/>
              <a:gd name="connsiteX5" fmla="*/ 254014 w 1305000"/>
              <a:gd name="connsiteY5" fmla="*/ 510175 h 1327906"/>
              <a:gd name="connsiteX6" fmla="*/ 146064 w 1305000"/>
              <a:gd name="connsiteY6" fmla="*/ 481600 h 1327906"/>
              <a:gd name="connsiteX7" fmla="*/ 136539 w 1305000"/>
              <a:gd name="connsiteY7" fmla="*/ 567325 h 1327906"/>
              <a:gd name="connsiteX8" fmla="*/ 136539 w 1305000"/>
              <a:gd name="connsiteY8" fmla="*/ 773700 h 1327906"/>
              <a:gd name="connsiteX9" fmla="*/ 28589 w 1305000"/>
              <a:gd name="connsiteY9" fmla="*/ 786400 h 1327906"/>
              <a:gd name="connsiteX10" fmla="*/ 14 w 1305000"/>
              <a:gd name="connsiteY10" fmla="*/ 830850 h 1327906"/>
              <a:gd name="connsiteX11" fmla="*/ 25414 w 1305000"/>
              <a:gd name="connsiteY11" fmla="*/ 1256300 h 1327906"/>
              <a:gd name="connsiteX12" fmla="*/ 73039 w 1305000"/>
              <a:gd name="connsiteY12" fmla="*/ 1310275 h 1327906"/>
              <a:gd name="connsiteX13" fmla="*/ 434989 w 1305000"/>
              <a:gd name="connsiteY13" fmla="*/ 1300750 h 1327906"/>
              <a:gd name="connsiteX14" fmla="*/ 574689 w 1305000"/>
              <a:gd name="connsiteY14" fmla="*/ 1316625 h 1327906"/>
              <a:gd name="connsiteX15" fmla="*/ 619139 w 1305000"/>
              <a:gd name="connsiteY15" fmla="*/ 1288050 h 1327906"/>
              <a:gd name="connsiteX16" fmla="*/ 574085 w 1305000"/>
              <a:gd name="connsiteY16" fmla="*/ 899188 h 1327906"/>
              <a:gd name="connsiteX17" fmla="*/ 567127 w 1305000"/>
              <a:gd name="connsiteY17" fmla="*/ 734542 h 1327906"/>
              <a:gd name="connsiteX18" fmla="*/ 457214 w 1305000"/>
              <a:gd name="connsiteY18" fmla="*/ 684800 h 1327906"/>
              <a:gd name="connsiteX19" fmla="*/ 428639 w 1305000"/>
              <a:gd name="connsiteY19" fmla="*/ 570500 h 1327906"/>
              <a:gd name="connsiteX20" fmla="*/ 374664 w 1305000"/>
              <a:gd name="connsiteY20" fmla="*/ 557800 h 1327906"/>
              <a:gd name="connsiteX21" fmla="*/ 346089 w 1305000"/>
              <a:gd name="connsiteY21" fmla="*/ 253000 h 1327906"/>
              <a:gd name="connsiteX22" fmla="*/ 438164 w 1305000"/>
              <a:gd name="connsiteY22" fmla="*/ 265700 h 1327906"/>
              <a:gd name="connsiteX23" fmla="*/ 574689 w 1305000"/>
              <a:gd name="connsiteY23" fmla="*/ 364125 h 1327906"/>
              <a:gd name="connsiteX24" fmla="*/ 567545 w 1305000"/>
              <a:gd name="connsiteY24" fmla="*/ 468900 h 1327906"/>
              <a:gd name="connsiteX25" fmla="*/ 609614 w 1305000"/>
              <a:gd name="connsiteY25" fmla="*/ 685593 h 1327906"/>
              <a:gd name="connsiteX26" fmla="*/ 762014 w 1305000"/>
              <a:gd name="connsiteY26" fmla="*/ 868950 h 1327906"/>
              <a:gd name="connsiteX27" fmla="*/ 995377 w 1305000"/>
              <a:gd name="connsiteY27" fmla="*/ 910225 h 1327906"/>
              <a:gd name="connsiteX28" fmla="*/ 1205720 w 1305000"/>
              <a:gd name="connsiteY28" fmla="*/ 789575 h 1327906"/>
              <a:gd name="connsiteX29" fmla="*/ 1289064 w 1305000"/>
              <a:gd name="connsiteY29" fmla="*/ 555418 h 1327906"/>
              <a:gd name="connsiteX30" fmla="*/ 896156 w 1305000"/>
              <a:gd name="connsiteY30" fmla="*/ 590343 h 1327906"/>
              <a:gd name="connsiteX31" fmla="*/ 749313 w 1305000"/>
              <a:gd name="connsiteY31" fmla="*/ 500651 h 1327906"/>
              <a:gd name="connsiteX32" fmla="*/ 748521 w 1305000"/>
              <a:gd name="connsiteY32" fmla="*/ 109331 h 1327906"/>
              <a:gd name="connsiteX33" fmla="*/ 686606 w 1305000"/>
              <a:gd name="connsiteY33" fmla="*/ 161719 h 1327906"/>
              <a:gd name="connsiteX34" fmla="*/ 628664 w 1305000"/>
              <a:gd name="connsiteY34" fmla="*/ 227600 h 1327906"/>
              <a:gd name="connsiteX0" fmla="*/ 628664 w 1305000"/>
              <a:gd name="connsiteY0" fmla="*/ 227600 h 1320506"/>
              <a:gd name="connsiteX1" fmla="*/ 241314 w 1305000"/>
              <a:gd name="connsiteY1" fmla="*/ 5350 h 1320506"/>
              <a:gd name="connsiteX2" fmla="*/ 190514 w 1305000"/>
              <a:gd name="connsiteY2" fmla="*/ 81550 h 1320506"/>
              <a:gd name="connsiteX3" fmla="*/ 193689 w 1305000"/>
              <a:gd name="connsiteY3" fmla="*/ 221250 h 1320506"/>
              <a:gd name="connsiteX4" fmla="*/ 241314 w 1305000"/>
              <a:gd name="connsiteY4" fmla="*/ 256175 h 1320506"/>
              <a:gd name="connsiteX5" fmla="*/ 254014 w 1305000"/>
              <a:gd name="connsiteY5" fmla="*/ 510175 h 1320506"/>
              <a:gd name="connsiteX6" fmla="*/ 146064 w 1305000"/>
              <a:gd name="connsiteY6" fmla="*/ 481600 h 1320506"/>
              <a:gd name="connsiteX7" fmla="*/ 136539 w 1305000"/>
              <a:gd name="connsiteY7" fmla="*/ 567325 h 1320506"/>
              <a:gd name="connsiteX8" fmla="*/ 136539 w 1305000"/>
              <a:gd name="connsiteY8" fmla="*/ 773700 h 1320506"/>
              <a:gd name="connsiteX9" fmla="*/ 28589 w 1305000"/>
              <a:gd name="connsiteY9" fmla="*/ 786400 h 1320506"/>
              <a:gd name="connsiteX10" fmla="*/ 14 w 1305000"/>
              <a:gd name="connsiteY10" fmla="*/ 830850 h 1320506"/>
              <a:gd name="connsiteX11" fmla="*/ 25414 w 1305000"/>
              <a:gd name="connsiteY11" fmla="*/ 1256300 h 1320506"/>
              <a:gd name="connsiteX12" fmla="*/ 73039 w 1305000"/>
              <a:gd name="connsiteY12" fmla="*/ 1310275 h 1320506"/>
              <a:gd name="connsiteX13" fmla="*/ 434989 w 1305000"/>
              <a:gd name="connsiteY13" fmla="*/ 1300750 h 1320506"/>
              <a:gd name="connsiteX14" fmla="*/ 619139 w 1305000"/>
              <a:gd name="connsiteY14" fmla="*/ 1288050 h 1320506"/>
              <a:gd name="connsiteX15" fmla="*/ 574085 w 1305000"/>
              <a:gd name="connsiteY15" fmla="*/ 899188 h 1320506"/>
              <a:gd name="connsiteX16" fmla="*/ 567127 w 1305000"/>
              <a:gd name="connsiteY16" fmla="*/ 734542 h 1320506"/>
              <a:gd name="connsiteX17" fmla="*/ 457214 w 1305000"/>
              <a:gd name="connsiteY17" fmla="*/ 684800 h 1320506"/>
              <a:gd name="connsiteX18" fmla="*/ 428639 w 1305000"/>
              <a:gd name="connsiteY18" fmla="*/ 570500 h 1320506"/>
              <a:gd name="connsiteX19" fmla="*/ 374664 w 1305000"/>
              <a:gd name="connsiteY19" fmla="*/ 557800 h 1320506"/>
              <a:gd name="connsiteX20" fmla="*/ 346089 w 1305000"/>
              <a:gd name="connsiteY20" fmla="*/ 253000 h 1320506"/>
              <a:gd name="connsiteX21" fmla="*/ 438164 w 1305000"/>
              <a:gd name="connsiteY21" fmla="*/ 265700 h 1320506"/>
              <a:gd name="connsiteX22" fmla="*/ 574689 w 1305000"/>
              <a:gd name="connsiteY22" fmla="*/ 364125 h 1320506"/>
              <a:gd name="connsiteX23" fmla="*/ 567545 w 1305000"/>
              <a:gd name="connsiteY23" fmla="*/ 468900 h 1320506"/>
              <a:gd name="connsiteX24" fmla="*/ 609614 w 1305000"/>
              <a:gd name="connsiteY24" fmla="*/ 685593 h 1320506"/>
              <a:gd name="connsiteX25" fmla="*/ 762014 w 1305000"/>
              <a:gd name="connsiteY25" fmla="*/ 868950 h 1320506"/>
              <a:gd name="connsiteX26" fmla="*/ 995377 w 1305000"/>
              <a:gd name="connsiteY26" fmla="*/ 910225 h 1320506"/>
              <a:gd name="connsiteX27" fmla="*/ 1205720 w 1305000"/>
              <a:gd name="connsiteY27" fmla="*/ 789575 h 1320506"/>
              <a:gd name="connsiteX28" fmla="*/ 1289064 w 1305000"/>
              <a:gd name="connsiteY28" fmla="*/ 555418 h 1320506"/>
              <a:gd name="connsiteX29" fmla="*/ 896156 w 1305000"/>
              <a:gd name="connsiteY29" fmla="*/ 590343 h 1320506"/>
              <a:gd name="connsiteX30" fmla="*/ 749313 w 1305000"/>
              <a:gd name="connsiteY30" fmla="*/ 500651 h 1320506"/>
              <a:gd name="connsiteX31" fmla="*/ 748521 w 1305000"/>
              <a:gd name="connsiteY31" fmla="*/ 109331 h 1320506"/>
              <a:gd name="connsiteX32" fmla="*/ 686606 w 1305000"/>
              <a:gd name="connsiteY32" fmla="*/ 161719 h 1320506"/>
              <a:gd name="connsiteX33" fmla="*/ 628664 w 1305000"/>
              <a:gd name="connsiteY33" fmla="*/ 227600 h 1320506"/>
              <a:gd name="connsiteX0" fmla="*/ 628664 w 1305000"/>
              <a:gd name="connsiteY0" fmla="*/ 227600 h 1313128"/>
              <a:gd name="connsiteX1" fmla="*/ 241314 w 1305000"/>
              <a:gd name="connsiteY1" fmla="*/ 5350 h 1313128"/>
              <a:gd name="connsiteX2" fmla="*/ 190514 w 1305000"/>
              <a:gd name="connsiteY2" fmla="*/ 81550 h 1313128"/>
              <a:gd name="connsiteX3" fmla="*/ 193689 w 1305000"/>
              <a:gd name="connsiteY3" fmla="*/ 221250 h 1313128"/>
              <a:gd name="connsiteX4" fmla="*/ 241314 w 1305000"/>
              <a:gd name="connsiteY4" fmla="*/ 256175 h 1313128"/>
              <a:gd name="connsiteX5" fmla="*/ 254014 w 1305000"/>
              <a:gd name="connsiteY5" fmla="*/ 510175 h 1313128"/>
              <a:gd name="connsiteX6" fmla="*/ 146064 w 1305000"/>
              <a:gd name="connsiteY6" fmla="*/ 481600 h 1313128"/>
              <a:gd name="connsiteX7" fmla="*/ 136539 w 1305000"/>
              <a:gd name="connsiteY7" fmla="*/ 567325 h 1313128"/>
              <a:gd name="connsiteX8" fmla="*/ 136539 w 1305000"/>
              <a:gd name="connsiteY8" fmla="*/ 773700 h 1313128"/>
              <a:gd name="connsiteX9" fmla="*/ 28589 w 1305000"/>
              <a:gd name="connsiteY9" fmla="*/ 786400 h 1313128"/>
              <a:gd name="connsiteX10" fmla="*/ 14 w 1305000"/>
              <a:gd name="connsiteY10" fmla="*/ 830850 h 1313128"/>
              <a:gd name="connsiteX11" fmla="*/ 25414 w 1305000"/>
              <a:gd name="connsiteY11" fmla="*/ 1256300 h 1313128"/>
              <a:gd name="connsiteX12" fmla="*/ 73039 w 1305000"/>
              <a:gd name="connsiteY12" fmla="*/ 1310275 h 1313128"/>
              <a:gd name="connsiteX13" fmla="*/ 434989 w 1305000"/>
              <a:gd name="connsiteY13" fmla="*/ 1300750 h 1313128"/>
              <a:gd name="connsiteX14" fmla="*/ 568339 w 1305000"/>
              <a:gd name="connsiteY14" fmla="*/ 1259021 h 1313128"/>
              <a:gd name="connsiteX15" fmla="*/ 574085 w 1305000"/>
              <a:gd name="connsiteY15" fmla="*/ 899188 h 1313128"/>
              <a:gd name="connsiteX16" fmla="*/ 567127 w 1305000"/>
              <a:gd name="connsiteY16" fmla="*/ 734542 h 1313128"/>
              <a:gd name="connsiteX17" fmla="*/ 457214 w 1305000"/>
              <a:gd name="connsiteY17" fmla="*/ 684800 h 1313128"/>
              <a:gd name="connsiteX18" fmla="*/ 428639 w 1305000"/>
              <a:gd name="connsiteY18" fmla="*/ 570500 h 1313128"/>
              <a:gd name="connsiteX19" fmla="*/ 374664 w 1305000"/>
              <a:gd name="connsiteY19" fmla="*/ 557800 h 1313128"/>
              <a:gd name="connsiteX20" fmla="*/ 346089 w 1305000"/>
              <a:gd name="connsiteY20" fmla="*/ 253000 h 1313128"/>
              <a:gd name="connsiteX21" fmla="*/ 438164 w 1305000"/>
              <a:gd name="connsiteY21" fmla="*/ 265700 h 1313128"/>
              <a:gd name="connsiteX22" fmla="*/ 574689 w 1305000"/>
              <a:gd name="connsiteY22" fmla="*/ 364125 h 1313128"/>
              <a:gd name="connsiteX23" fmla="*/ 567545 w 1305000"/>
              <a:gd name="connsiteY23" fmla="*/ 468900 h 1313128"/>
              <a:gd name="connsiteX24" fmla="*/ 609614 w 1305000"/>
              <a:gd name="connsiteY24" fmla="*/ 685593 h 1313128"/>
              <a:gd name="connsiteX25" fmla="*/ 762014 w 1305000"/>
              <a:gd name="connsiteY25" fmla="*/ 868950 h 1313128"/>
              <a:gd name="connsiteX26" fmla="*/ 995377 w 1305000"/>
              <a:gd name="connsiteY26" fmla="*/ 910225 h 1313128"/>
              <a:gd name="connsiteX27" fmla="*/ 1205720 w 1305000"/>
              <a:gd name="connsiteY27" fmla="*/ 789575 h 1313128"/>
              <a:gd name="connsiteX28" fmla="*/ 1289064 w 1305000"/>
              <a:gd name="connsiteY28" fmla="*/ 555418 h 1313128"/>
              <a:gd name="connsiteX29" fmla="*/ 896156 w 1305000"/>
              <a:gd name="connsiteY29" fmla="*/ 590343 h 1313128"/>
              <a:gd name="connsiteX30" fmla="*/ 749313 w 1305000"/>
              <a:gd name="connsiteY30" fmla="*/ 500651 h 1313128"/>
              <a:gd name="connsiteX31" fmla="*/ 748521 w 1305000"/>
              <a:gd name="connsiteY31" fmla="*/ 109331 h 1313128"/>
              <a:gd name="connsiteX32" fmla="*/ 686606 w 1305000"/>
              <a:gd name="connsiteY32" fmla="*/ 161719 h 1313128"/>
              <a:gd name="connsiteX33" fmla="*/ 628664 w 1305000"/>
              <a:gd name="connsiteY33" fmla="*/ 227600 h 1313128"/>
              <a:gd name="connsiteX0" fmla="*/ 628664 w 1305000"/>
              <a:gd name="connsiteY0" fmla="*/ 227600 h 1313128"/>
              <a:gd name="connsiteX1" fmla="*/ 241314 w 1305000"/>
              <a:gd name="connsiteY1" fmla="*/ 5350 h 1313128"/>
              <a:gd name="connsiteX2" fmla="*/ 190514 w 1305000"/>
              <a:gd name="connsiteY2" fmla="*/ 81550 h 1313128"/>
              <a:gd name="connsiteX3" fmla="*/ 193689 w 1305000"/>
              <a:gd name="connsiteY3" fmla="*/ 221250 h 1313128"/>
              <a:gd name="connsiteX4" fmla="*/ 241314 w 1305000"/>
              <a:gd name="connsiteY4" fmla="*/ 256175 h 1313128"/>
              <a:gd name="connsiteX5" fmla="*/ 254014 w 1305000"/>
              <a:gd name="connsiteY5" fmla="*/ 510175 h 1313128"/>
              <a:gd name="connsiteX6" fmla="*/ 146064 w 1305000"/>
              <a:gd name="connsiteY6" fmla="*/ 481600 h 1313128"/>
              <a:gd name="connsiteX7" fmla="*/ 136539 w 1305000"/>
              <a:gd name="connsiteY7" fmla="*/ 567325 h 1313128"/>
              <a:gd name="connsiteX8" fmla="*/ 136539 w 1305000"/>
              <a:gd name="connsiteY8" fmla="*/ 773700 h 1313128"/>
              <a:gd name="connsiteX9" fmla="*/ 28589 w 1305000"/>
              <a:gd name="connsiteY9" fmla="*/ 786400 h 1313128"/>
              <a:gd name="connsiteX10" fmla="*/ 14 w 1305000"/>
              <a:gd name="connsiteY10" fmla="*/ 830850 h 1313128"/>
              <a:gd name="connsiteX11" fmla="*/ 25414 w 1305000"/>
              <a:gd name="connsiteY11" fmla="*/ 1256300 h 1313128"/>
              <a:gd name="connsiteX12" fmla="*/ 73039 w 1305000"/>
              <a:gd name="connsiteY12" fmla="*/ 1310275 h 1313128"/>
              <a:gd name="connsiteX13" fmla="*/ 434989 w 1305000"/>
              <a:gd name="connsiteY13" fmla="*/ 1300750 h 1313128"/>
              <a:gd name="connsiteX14" fmla="*/ 568339 w 1305000"/>
              <a:gd name="connsiteY14" fmla="*/ 1259021 h 1313128"/>
              <a:gd name="connsiteX15" fmla="*/ 574085 w 1305000"/>
              <a:gd name="connsiteY15" fmla="*/ 899188 h 1313128"/>
              <a:gd name="connsiteX16" fmla="*/ 436498 w 1305000"/>
              <a:gd name="connsiteY16" fmla="*/ 843399 h 1313128"/>
              <a:gd name="connsiteX17" fmla="*/ 457214 w 1305000"/>
              <a:gd name="connsiteY17" fmla="*/ 684800 h 1313128"/>
              <a:gd name="connsiteX18" fmla="*/ 428639 w 1305000"/>
              <a:gd name="connsiteY18" fmla="*/ 570500 h 1313128"/>
              <a:gd name="connsiteX19" fmla="*/ 374664 w 1305000"/>
              <a:gd name="connsiteY19" fmla="*/ 557800 h 1313128"/>
              <a:gd name="connsiteX20" fmla="*/ 346089 w 1305000"/>
              <a:gd name="connsiteY20" fmla="*/ 253000 h 1313128"/>
              <a:gd name="connsiteX21" fmla="*/ 438164 w 1305000"/>
              <a:gd name="connsiteY21" fmla="*/ 265700 h 1313128"/>
              <a:gd name="connsiteX22" fmla="*/ 574689 w 1305000"/>
              <a:gd name="connsiteY22" fmla="*/ 364125 h 1313128"/>
              <a:gd name="connsiteX23" fmla="*/ 567545 w 1305000"/>
              <a:gd name="connsiteY23" fmla="*/ 468900 h 1313128"/>
              <a:gd name="connsiteX24" fmla="*/ 609614 w 1305000"/>
              <a:gd name="connsiteY24" fmla="*/ 685593 h 1313128"/>
              <a:gd name="connsiteX25" fmla="*/ 762014 w 1305000"/>
              <a:gd name="connsiteY25" fmla="*/ 868950 h 1313128"/>
              <a:gd name="connsiteX26" fmla="*/ 995377 w 1305000"/>
              <a:gd name="connsiteY26" fmla="*/ 910225 h 1313128"/>
              <a:gd name="connsiteX27" fmla="*/ 1205720 w 1305000"/>
              <a:gd name="connsiteY27" fmla="*/ 789575 h 1313128"/>
              <a:gd name="connsiteX28" fmla="*/ 1289064 w 1305000"/>
              <a:gd name="connsiteY28" fmla="*/ 555418 h 1313128"/>
              <a:gd name="connsiteX29" fmla="*/ 896156 w 1305000"/>
              <a:gd name="connsiteY29" fmla="*/ 590343 h 1313128"/>
              <a:gd name="connsiteX30" fmla="*/ 749313 w 1305000"/>
              <a:gd name="connsiteY30" fmla="*/ 500651 h 1313128"/>
              <a:gd name="connsiteX31" fmla="*/ 748521 w 1305000"/>
              <a:gd name="connsiteY31" fmla="*/ 109331 h 1313128"/>
              <a:gd name="connsiteX32" fmla="*/ 686606 w 1305000"/>
              <a:gd name="connsiteY32" fmla="*/ 161719 h 1313128"/>
              <a:gd name="connsiteX33" fmla="*/ 628664 w 1305000"/>
              <a:gd name="connsiteY33" fmla="*/ 227600 h 1313128"/>
              <a:gd name="connsiteX0" fmla="*/ 628664 w 1305000"/>
              <a:gd name="connsiteY0" fmla="*/ 227600 h 1313128"/>
              <a:gd name="connsiteX1" fmla="*/ 241314 w 1305000"/>
              <a:gd name="connsiteY1" fmla="*/ 5350 h 1313128"/>
              <a:gd name="connsiteX2" fmla="*/ 190514 w 1305000"/>
              <a:gd name="connsiteY2" fmla="*/ 81550 h 1313128"/>
              <a:gd name="connsiteX3" fmla="*/ 193689 w 1305000"/>
              <a:gd name="connsiteY3" fmla="*/ 221250 h 1313128"/>
              <a:gd name="connsiteX4" fmla="*/ 241314 w 1305000"/>
              <a:gd name="connsiteY4" fmla="*/ 256175 h 1313128"/>
              <a:gd name="connsiteX5" fmla="*/ 254014 w 1305000"/>
              <a:gd name="connsiteY5" fmla="*/ 510175 h 1313128"/>
              <a:gd name="connsiteX6" fmla="*/ 146064 w 1305000"/>
              <a:gd name="connsiteY6" fmla="*/ 481600 h 1313128"/>
              <a:gd name="connsiteX7" fmla="*/ 136539 w 1305000"/>
              <a:gd name="connsiteY7" fmla="*/ 567325 h 1313128"/>
              <a:gd name="connsiteX8" fmla="*/ 136539 w 1305000"/>
              <a:gd name="connsiteY8" fmla="*/ 773700 h 1313128"/>
              <a:gd name="connsiteX9" fmla="*/ 28589 w 1305000"/>
              <a:gd name="connsiteY9" fmla="*/ 786400 h 1313128"/>
              <a:gd name="connsiteX10" fmla="*/ 14 w 1305000"/>
              <a:gd name="connsiteY10" fmla="*/ 830850 h 1313128"/>
              <a:gd name="connsiteX11" fmla="*/ 25414 w 1305000"/>
              <a:gd name="connsiteY11" fmla="*/ 1256300 h 1313128"/>
              <a:gd name="connsiteX12" fmla="*/ 73039 w 1305000"/>
              <a:gd name="connsiteY12" fmla="*/ 1310275 h 1313128"/>
              <a:gd name="connsiteX13" fmla="*/ 434989 w 1305000"/>
              <a:gd name="connsiteY13" fmla="*/ 1300750 h 1313128"/>
              <a:gd name="connsiteX14" fmla="*/ 568339 w 1305000"/>
              <a:gd name="connsiteY14" fmla="*/ 1259021 h 1313128"/>
              <a:gd name="connsiteX15" fmla="*/ 574085 w 1305000"/>
              <a:gd name="connsiteY15" fmla="*/ 899188 h 1313128"/>
              <a:gd name="connsiteX16" fmla="*/ 436498 w 1305000"/>
              <a:gd name="connsiteY16" fmla="*/ 843399 h 1313128"/>
              <a:gd name="connsiteX17" fmla="*/ 457214 w 1305000"/>
              <a:gd name="connsiteY17" fmla="*/ 684800 h 1313128"/>
              <a:gd name="connsiteX18" fmla="*/ 428639 w 1305000"/>
              <a:gd name="connsiteY18" fmla="*/ 570500 h 1313128"/>
              <a:gd name="connsiteX19" fmla="*/ 374664 w 1305000"/>
              <a:gd name="connsiteY19" fmla="*/ 557800 h 1313128"/>
              <a:gd name="connsiteX20" fmla="*/ 346089 w 1305000"/>
              <a:gd name="connsiteY20" fmla="*/ 253000 h 1313128"/>
              <a:gd name="connsiteX21" fmla="*/ 438164 w 1305000"/>
              <a:gd name="connsiteY21" fmla="*/ 265700 h 1313128"/>
              <a:gd name="connsiteX22" fmla="*/ 574689 w 1305000"/>
              <a:gd name="connsiteY22" fmla="*/ 364125 h 1313128"/>
              <a:gd name="connsiteX23" fmla="*/ 567545 w 1305000"/>
              <a:gd name="connsiteY23" fmla="*/ 468900 h 1313128"/>
              <a:gd name="connsiteX24" fmla="*/ 609614 w 1305000"/>
              <a:gd name="connsiteY24" fmla="*/ 685593 h 1313128"/>
              <a:gd name="connsiteX25" fmla="*/ 762014 w 1305000"/>
              <a:gd name="connsiteY25" fmla="*/ 868950 h 1313128"/>
              <a:gd name="connsiteX26" fmla="*/ 995377 w 1305000"/>
              <a:gd name="connsiteY26" fmla="*/ 910225 h 1313128"/>
              <a:gd name="connsiteX27" fmla="*/ 1205720 w 1305000"/>
              <a:gd name="connsiteY27" fmla="*/ 789575 h 1313128"/>
              <a:gd name="connsiteX28" fmla="*/ 1289064 w 1305000"/>
              <a:gd name="connsiteY28" fmla="*/ 555418 h 1313128"/>
              <a:gd name="connsiteX29" fmla="*/ 896156 w 1305000"/>
              <a:gd name="connsiteY29" fmla="*/ 590343 h 1313128"/>
              <a:gd name="connsiteX30" fmla="*/ 749313 w 1305000"/>
              <a:gd name="connsiteY30" fmla="*/ 500651 h 1313128"/>
              <a:gd name="connsiteX31" fmla="*/ 748521 w 1305000"/>
              <a:gd name="connsiteY31" fmla="*/ 109331 h 1313128"/>
              <a:gd name="connsiteX32" fmla="*/ 686606 w 1305000"/>
              <a:gd name="connsiteY32" fmla="*/ 161719 h 1313128"/>
              <a:gd name="connsiteX33" fmla="*/ 628664 w 1305000"/>
              <a:gd name="connsiteY33" fmla="*/ 227600 h 1313128"/>
              <a:gd name="connsiteX0" fmla="*/ 628664 w 1305000"/>
              <a:gd name="connsiteY0" fmla="*/ 227600 h 1318756"/>
              <a:gd name="connsiteX1" fmla="*/ 241314 w 1305000"/>
              <a:gd name="connsiteY1" fmla="*/ 5350 h 1318756"/>
              <a:gd name="connsiteX2" fmla="*/ 190514 w 1305000"/>
              <a:gd name="connsiteY2" fmla="*/ 81550 h 1318756"/>
              <a:gd name="connsiteX3" fmla="*/ 193689 w 1305000"/>
              <a:gd name="connsiteY3" fmla="*/ 221250 h 1318756"/>
              <a:gd name="connsiteX4" fmla="*/ 241314 w 1305000"/>
              <a:gd name="connsiteY4" fmla="*/ 256175 h 1318756"/>
              <a:gd name="connsiteX5" fmla="*/ 254014 w 1305000"/>
              <a:gd name="connsiteY5" fmla="*/ 510175 h 1318756"/>
              <a:gd name="connsiteX6" fmla="*/ 146064 w 1305000"/>
              <a:gd name="connsiteY6" fmla="*/ 481600 h 1318756"/>
              <a:gd name="connsiteX7" fmla="*/ 136539 w 1305000"/>
              <a:gd name="connsiteY7" fmla="*/ 567325 h 1318756"/>
              <a:gd name="connsiteX8" fmla="*/ 136539 w 1305000"/>
              <a:gd name="connsiteY8" fmla="*/ 773700 h 1318756"/>
              <a:gd name="connsiteX9" fmla="*/ 28589 w 1305000"/>
              <a:gd name="connsiteY9" fmla="*/ 786400 h 1318756"/>
              <a:gd name="connsiteX10" fmla="*/ 14 w 1305000"/>
              <a:gd name="connsiteY10" fmla="*/ 830850 h 1318756"/>
              <a:gd name="connsiteX11" fmla="*/ 25414 w 1305000"/>
              <a:gd name="connsiteY11" fmla="*/ 1256300 h 1318756"/>
              <a:gd name="connsiteX12" fmla="*/ 73039 w 1305000"/>
              <a:gd name="connsiteY12" fmla="*/ 1310275 h 1318756"/>
              <a:gd name="connsiteX13" fmla="*/ 434989 w 1305000"/>
              <a:gd name="connsiteY13" fmla="*/ 1300750 h 1318756"/>
              <a:gd name="connsiteX14" fmla="*/ 568339 w 1305000"/>
              <a:gd name="connsiteY14" fmla="*/ 1259021 h 1318756"/>
              <a:gd name="connsiteX15" fmla="*/ 574085 w 1305000"/>
              <a:gd name="connsiteY15" fmla="*/ 899188 h 1318756"/>
              <a:gd name="connsiteX16" fmla="*/ 436498 w 1305000"/>
              <a:gd name="connsiteY16" fmla="*/ 843399 h 1318756"/>
              <a:gd name="connsiteX17" fmla="*/ 457214 w 1305000"/>
              <a:gd name="connsiteY17" fmla="*/ 684800 h 1318756"/>
              <a:gd name="connsiteX18" fmla="*/ 428639 w 1305000"/>
              <a:gd name="connsiteY18" fmla="*/ 570500 h 1318756"/>
              <a:gd name="connsiteX19" fmla="*/ 374664 w 1305000"/>
              <a:gd name="connsiteY19" fmla="*/ 557800 h 1318756"/>
              <a:gd name="connsiteX20" fmla="*/ 346089 w 1305000"/>
              <a:gd name="connsiteY20" fmla="*/ 253000 h 1318756"/>
              <a:gd name="connsiteX21" fmla="*/ 438164 w 1305000"/>
              <a:gd name="connsiteY21" fmla="*/ 265700 h 1318756"/>
              <a:gd name="connsiteX22" fmla="*/ 574689 w 1305000"/>
              <a:gd name="connsiteY22" fmla="*/ 364125 h 1318756"/>
              <a:gd name="connsiteX23" fmla="*/ 567545 w 1305000"/>
              <a:gd name="connsiteY23" fmla="*/ 468900 h 1318756"/>
              <a:gd name="connsiteX24" fmla="*/ 609614 w 1305000"/>
              <a:gd name="connsiteY24" fmla="*/ 685593 h 1318756"/>
              <a:gd name="connsiteX25" fmla="*/ 762014 w 1305000"/>
              <a:gd name="connsiteY25" fmla="*/ 868950 h 1318756"/>
              <a:gd name="connsiteX26" fmla="*/ 995377 w 1305000"/>
              <a:gd name="connsiteY26" fmla="*/ 910225 h 1318756"/>
              <a:gd name="connsiteX27" fmla="*/ 1205720 w 1305000"/>
              <a:gd name="connsiteY27" fmla="*/ 789575 h 1318756"/>
              <a:gd name="connsiteX28" fmla="*/ 1289064 w 1305000"/>
              <a:gd name="connsiteY28" fmla="*/ 555418 h 1318756"/>
              <a:gd name="connsiteX29" fmla="*/ 896156 w 1305000"/>
              <a:gd name="connsiteY29" fmla="*/ 590343 h 1318756"/>
              <a:gd name="connsiteX30" fmla="*/ 749313 w 1305000"/>
              <a:gd name="connsiteY30" fmla="*/ 500651 h 1318756"/>
              <a:gd name="connsiteX31" fmla="*/ 748521 w 1305000"/>
              <a:gd name="connsiteY31" fmla="*/ 109331 h 1318756"/>
              <a:gd name="connsiteX32" fmla="*/ 686606 w 1305000"/>
              <a:gd name="connsiteY32" fmla="*/ 161719 h 1318756"/>
              <a:gd name="connsiteX33" fmla="*/ 628664 w 1305000"/>
              <a:gd name="connsiteY33" fmla="*/ 227600 h 1318756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8339 w 1305000"/>
              <a:gd name="connsiteY14" fmla="*/ 1259021 h 1314400"/>
              <a:gd name="connsiteX15" fmla="*/ 574085 w 1305000"/>
              <a:gd name="connsiteY15" fmla="*/ 899188 h 1314400"/>
              <a:gd name="connsiteX16" fmla="*/ 436498 w 1305000"/>
              <a:gd name="connsiteY16" fmla="*/ 843399 h 1314400"/>
              <a:gd name="connsiteX17" fmla="*/ 457214 w 1305000"/>
              <a:gd name="connsiteY17" fmla="*/ 684800 h 1314400"/>
              <a:gd name="connsiteX18" fmla="*/ 428639 w 1305000"/>
              <a:gd name="connsiteY18" fmla="*/ 570500 h 1314400"/>
              <a:gd name="connsiteX19" fmla="*/ 374664 w 1305000"/>
              <a:gd name="connsiteY19" fmla="*/ 557800 h 1314400"/>
              <a:gd name="connsiteX20" fmla="*/ 346089 w 1305000"/>
              <a:gd name="connsiteY20" fmla="*/ 253000 h 1314400"/>
              <a:gd name="connsiteX21" fmla="*/ 438164 w 1305000"/>
              <a:gd name="connsiteY21" fmla="*/ 265700 h 1314400"/>
              <a:gd name="connsiteX22" fmla="*/ 574689 w 1305000"/>
              <a:gd name="connsiteY22" fmla="*/ 364125 h 1314400"/>
              <a:gd name="connsiteX23" fmla="*/ 567545 w 1305000"/>
              <a:gd name="connsiteY23" fmla="*/ 468900 h 1314400"/>
              <a:gd name="connsiteX24" fmla="*/ 609614 w 1305000"/>
              <a:gd name="connsiteY24" fmla="*/ 685593 h 1314400"/>
              <a:gd name="connsiteX25" fmla="*/ 762014 w 1305000"/>
              <a:gd name="connsiteY25" fmla="*/ 868950 h 1314400"/>
              <a:gd name="connsiteX26" fmla="*/ 995377 w 1305000"/>
              <a:gd name="connsiteY26" fmla="*/ 910225 h 1314400"/>
              <a:gd name="connsiteX27" fmla="*/ 1205720 w 1305000"/>
              <a:gd name="connsiteY27" fmla="*/ 789575 h 1314400"/>
              <a:gd name="connsiteX28" fmla="*/ 1289064 w 1305000"/>
              <a:gd name="connsiteY28" fmla="*/ 555418 h 1314400"/>
              <a:gd name="connsiteX29" fmla="*/ 896156 w 1305000"/>
              <a:gd name="connsiteY29" fmla="*/ 590343 h 1314400"/>
              <a:gd name="connsiteX30" fmla="*/ 749313 w 1305000"/>
              <a:gd name="connsiteY30" fmla="*/ 500651 h 1314400"/>
              <a:gd name="connsiteX31" fmla="*/ 748521 w 1305000"/>
              <a:gd name="connsiteY31" fmla="*/ 109331 h 1314400"/>
              <a:gd name="connsiteX32" fmla="*/ 686606 w 1305000"/>
              <a:gd name="connsiteY32" fmla="*/ 161719 h 1314400"/>
              <a:gd name="connsiteX33" fmla="*/ 628664 w 1305000"/>
              <a:gd name="connsiteY33" fmla="*/ 227600 h 1314400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8339 w 1305000"/>
              <a:gd name="connsiteY14" fmla="*/ 1259021 h 1314400"/>
              <a:gd name="connsiteX15" fmla="*/ 574085 w 1305000"/>
              <a:gd name="connsiteY15" fmla="*/ 899188 h 1314400"/>
              <a:gd name="connsiteX16" fmla="*/ 436498 w 1305000"/>
              <a:gd name="connsiteY16" fmla="*/ 843399 h 1314400"/>
              <a:gd name="connsiteX17" fmla="*/ 457214 w 1305000"/>
              <a:gd name="connsiteY17" fmla="*/ 684800 h 1314400"/>
              <a:gd name="connsiteX18" fmla="*/ 428639 w 1305000"/>
              <a:gd name="connsiteY18" fmla="*/ 570500 h 1314400"/>
              <a:gd name="connsiteX19" fmla="*/ 374664 w 1305000"/>
              <a:gd name="connsiteY19" fmla="*/ 557800 h 1314400"/>
              <a:gd name="connsiteX20" fmla="*/ 346089 w 1305000"/>
              <a:gd name="connsiteY20" fmla="*/ 253000 h 1314400"/>
              <a:gd name="connsiteX21" fmla="*/ 438164 w 1305000"/>
              <a:gd name="connsiteY21" fmla="*/ 265700 h 1314400"/>
              <a:gd name="connsiteX22" fmla="*/ 574689 w 1305000"/>
              <a:gd name="connsiteY22" fmla="*/ 364125 h 1314400"/>
              <a:gd name="connsiteX23" fmla="*/ 567545 w 1305000"/>
              <a:gd name="connsiteY23" fmla="*/ 468900 h 1314400"/>
              <a:gd name="connsiteX24" fmla="*/ 609614 w 1305000"/>
              <a:gd name="connsiteY24" fmla="*/ 685593 h 1314400"/>
              <a:gd name="connsiteX25" fmla="*/ 762014 w 1305000"/>
              <a:gd name="connsiteY25" fmla="*/ 868950 h 1314400"/>
              <a:gd name="connsiteX26" fmla="*/ 995377 w 1305000"/>
              <a:gd name="connsiteY26" fmla="*/ 910225 h 1314400"/>
              <a:gd name="connsiteX27" fmla="*/ 1205720 w 1305000"/>
              <a:gd name="connsiteY27" fmla="*/ 789575 h 1314400"/>
              <a:gd name="connsiteX28" fmla="*/ 1289064 w 1305000"/>
              <a:gd name="connsiteY28" fmla="*/ 555418 h 1314400"/>
              <a:gd name="connsiteX29" fmla="*/ 896156 w 1305000"/>
              <a:gd name="connsiteY29" fmla="*/ 590343 h 1314400"/>
              <a:gd name="connsiteX30" fmla="*/ 749313 w 1305000"/>
              <a:gd name="connsiteY30" fmla="*/ 500651 h 1314400"/>
              <a:gd name="connsiteX31" fmla="*/ 748521 w 1305000"/>
              <a:gd name="connsiteY31" fmla="*/ 109331 h 1314400"/>
              <a:gd name="connsiteX32" fmla="*/ 686606 w 1305000"/>
              <a:gd name="connsiteY32" fmla="*/ 161719 h 1314400"/>
              <a:gd name="connsiteX33" fmla="*/ 628664 w 1305000"/>
              <a:gd name="connsiteY33" fmla="*/ 227600 h 1314400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8339 w 1305000"/>
              <a:gd name="connsiteY14" fmla="*/ 1259021 h 1314400"/>
              <a:gd name="connsiteX15" fmla="*/ 574085 w 1305000"/>
              <a:gd name="connsiteY15" fmla="*/ 899188 h 1314400"/>
              <a:gd name="connsiteX16" fmla="*/ 436498 w 1305000"/>
              <a:gd name="connsiteY16" fmla="*/ 843399 h 1314400"/>
              <a:gd name="connsiteX17" fmla="*/ 457214 w 1305000"/>
              <a:gd name="connsiteY17" fmla="*/ 684800 h 1314400"/>
              <a:gd name="connsiteX18" fmla="*/ 428639 w 1305000"/>
              <a:gd name="connsiteY18" fmla="*/ 570500 h 1314400"/>
              <a:gd name="connsiteX19" fmla="*/ 374664 w 1305000"/>
              <a:gd name="connsiteY19" fmla="*/ 557800 h 1314400"/>
              <a:gd name="connsiteX20" fmla="*/ 346089 w 1305000"/>
              <a:gd name="connsiteY20" fmla="*/ 253000 h 1314400"/>
              <a:gd name="connsiteX21" fmla="*/ 438164 w 1305000"/>
              <a:gd name="connsiteY21" fmla="*/ 265700 h 1314400"/>
              <a:gd name="connsiteX22" fmla="*/ 574689 w 1305000"/>
              <a:gd name="connsiteY22" fmla="*/ 364125 h 1314400"/>
              <a:gd name="connsiteX23" fmla="*/ 567545 w 1305000"/>
              <a:gd name="connsiteY23" fmla="*/ 468900 h 1314400"/>
              <a:gd name="connsiteX24" fmla="*/ 609614 w 1305000"/>
              <a:gd name="connsiteY24" fmla="*/ 685593 h 1314400"/>
              <a:gd name="connsiteX25" fmla="*/ 762014 w 1305000"/>
              <a:gd name="connsiteY25" fmla="*/ 868950 h 1314400"/>
              <a:gd name="connsiteX26" fmla="*/ 995377 w 1305000"/>
              <a:gd name="connsiteY26" fmla="*/ 910225 h 1314400"/>
              <a:gd name="connsiteX27" fmla="*/ 1205720 w 1305000"/>
              <a:gd name="connsiteY27" fmla="*/ 789575 h 1314400"/>
              <a:gd name="connsiteX28" fmla="*/ 1289064 w 1305000"/>
              <a:gd name="connsiteY28" fmla="*/ 555418 h 1314400"/>
              <a:gd name="connsiteX29" fmla="*/ 896156 w 1305000"/>
              <a:gd name="connsiteY29" fmla="*/ 590343 h 1314400"/>
              <a:gd name="connsiteX30" fmla="*/ 749313 w 1305000"/>
              <a:gd name="connsiteY30" fmla="*/ 500651 h 1314400"/>
              <a:gd name="connsiteX31" fmla="*/ 748521 w 1305000"/>
              <a:gd name="connsiteY31" fmla="*/ 109331 h 1314400"/>
              <a:gd name="connsiteX32" fmla="*/ 686606 w 1305000"/>
              <a:gd name="connsiteY32" fmla="*/ 161719 h 1314400"/>
              <a:gd name="connsiteX33" fmla="*/ 628664 w 1305000"/>
              <a:gd name="connsiteY33" fmla="*/ 227600 h 1314400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8339 w 1305000"/>
              <a:gd name="connsiteY14" fmla="*/ 1259021 h 1314400"/>
              <a:gd name="connsiteX15" fmla="*/ 596156 w 1305000"/>
              <a:gd name="connsiteY15" fmla="*/ 1172389 h 1314400"/>
              <a:gd name="connsiteX16" fmla="*/ 574085 w 1305000"/>
              <a:gd name="connsiteY16" fmla="*/ 899188 h 1314400"/>
              <a:gd name="connsiteX17" fmla="*/ 436498 w 1305000"/>
              <a:gd name="connsiteY17" fmla="*/ 843399 h 1314400"/>
              <a:gd name="connsiteX18" fmla="*/ 457214 w 1305000"/>
              <a:gd name="connsiteY18" fmla="*/ 684800 h 1314400"/>
              <a:gd name="connsiteX19" fmla="*/ 428639 w 1305000"/>
              <a:gd name="connsiteY19" fmla="*/ 570500 h 1314400"/>
              <a:gd name="connsiteX20" fmla="*/ 374664 w 1305000"/>
              <a:gd name="connsiteY20" fmla="*/ 557800 h 1314400"/>
              <a:gd name="connsiteX21" fmla="*/ 346089 w 1305000"/>
              <a:gd name="connsiteY21" fmla="*/ 253000 h 1314400"/>
              <a:gd name="connsiteX22" fmla="*/ 438164 w 1305000"/>
              <a:gd name="connsiteY22" fmla="*/ 265700 h 1314400"/>
              <a:gd name="connsiteX23" fmla="*/ 574689 w 1305000"/>
              <a:gd name="connsiteY23" fmla="*/ 364125 h 1314400"/>
              <a:gd name="connsiteX24" fmla="*/ 567545 w 1305000"/>
              <a:gd name="connsiteY24" fmla="*/ 468900 h 1314400"/>
              <a:gd name="connsiteX25" fmla="*/ 609614 w 1305000"/>
              <a:gd name="connsiteY25" fmla="*/ 685593 h 1314400"/>
              <a:gd name="connsiteX26" fmla="*/ 762014 w 1305000"/>
              <a:gd name="connsiteY26" fmla="*/ 868950 h 1314400"/>
              <a:gd name="connsiteX27" fmla="*/ 995377 w 1305000"/>
              <a:gd name="connsiteY27" fmla="*/ 910225 h 1314400"/>
              <a:gd name="connsiteX28" fmla="*/ 1205720 w 1305000"/>
              <a:gd name="connsiteY28" fmla="*/ 789575 h 1314400"/>
              <a:gd name="connsiteX29" fmla="*/ 1289064 w 1305000"/>
              <a:gd name="connsiteY29" fmla="*/ 555418 h 1314400"/>
              <a:gd name="connsiteX30" fmla="*/ 896156 w 1305000"/>
              <a:gd name="connsiteY30" fmla="*/ 590343 h 1314400"/>
              <a:gd name="connsiteX31" fmla="*/ 749313 w 1305000"/>
              <a:gd name="connsiteY31" fmla="*/ 500651 h 1314400"/>
              <a:gd name="connsiteX32" fmla="*/ 748521 w 1305000"/>
              <a:gd name="connsiteY32" fmla="*/ 109331 h 1314400"/>
              <a:gd name="connsiteX33" fmla="*/ 686606 w 1305000"/>
              <a:gd name="connsiteY33" fmla="*/ 161719 h 1314400"/>
              <a:gd name="connsiteX34" fmla="*/ 628664 w 1305000"/>
              <a:gd name="connsiteY34" fmla="*/ 227600 h 1314400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8339 w 1305000"/>
              <a:gd name="connsiteY14" fmla="*/ 1259021 h 1314400"/>
              <a:gd name="connsiteX15" fmla="*/ 584061 w 1305000"/>
              <a:gd name="connsiteY15" fmla="*/ 1165132 h 1314400"/>
              <a:gd name="connsiteX16" fmla="*/ 574085 w 1305000"/>
              <a:gd name="connsiteY16" fmla="*/ 899188 h 1314400"/>
              <a:gd name="connsiteX17" fmla="*/ 436498 w 1305000"/>
              <a:gd name="connsiteY17" fmla="*/ 843399 h 1314400"/>
              <a:gd name="connsiteX18" fmla="*/ 457214 w 1305000"/>
              <a:gd name="connsiteY18" fmla="*/ 684800 h 1314400"/>
              <a:gd name="connsiteX19" fmla="*/ 428639 w 1305000"/>
              <a:gd name="connsiteY19" fmla="*/ 570500 h 1314400"/>
              <a:gd name="connsiteX20" fmla="*/ 374664 w 1305000"/>
              <a:gd name="connsiteY20" fmla="*/ 557800 h 1314400"/>
              <a:gd name="connsiteX21" fmla="*/ 346089 w 1305000"/>
              <a:gd name="connsiteY21" fmla="*/ 253000 h 1314400"/>
              <a:gd name="connsiteX22" fmla="*/ 438164 w 1305000"/>
              <a:gd name="connsiteY22" fmla="*/ 265700 h 1314400"/>
              <a:gd name="connsiteX23" fmla="*/ 574689 w 1305000"/>
              <a:gd name="connsiteY23" fmla="*/ 364125 h 1314400"/>
              <a:gd name="connsiteX24" fmla="*/ 567545 w 1305000"/>
              <a:gd name="connsiteY24" fmla="*/ 468900 h 1314400"/>
              <a:gd name="connsiteX25" fmla="*/ 609614 w 1305000"/>
              <a:gd name="connsiteY25" fmla="*/ 685593 h 1314400"/>
              <a:gd name="connsiteX26" fmla="*/ 762014 w 1305000"/>
              <a:gd name="connsiteY26" fmla="*/ 868950 h 1314400"/>
              <a:gd name="connsiteX27" fmla="*/ 995377 w 1305000"/>
              <a:gd name="connsiteY27" fmla="*/ 910225 h 1314400"/>
              <a:gd name="connsiteX28" fmla="*/ 1205720 w 1305000"/>
              <a:gd name="connsiteY28" fmla="*/ 789575 h 1314400"/>
              <a:gd name="connsiteX29" fmla="*/ 1289064 w 1305000"/>
              <a:gd name="connsiteY29" fmla="*/ 555418 h 1314400"/>
              <a:gd name="connsiteX30" fmla="*/ 896156 w 1305000"/>
              <a:gd name="connsiteY30" fmla="*/ 590343 h 1314400"/>
              <a:gd name="connsiteX31" fmla="*/ 749313 w 1305000"/>
              <a:gd name="connsiteY31" fmla="*/ 500651 h 1314400"/>
              <a:gd name="connsiteX32" fmla="*/ 748521 w 1305000"/>
              <a:gd name="connsiteY32" fmla="*/ 109331 h 1314400"/>
              <a:gd name="connsiteX33" fmla="*/ 686606 w 1305000"/>
              <a:gd name="connsiteY33" fmla="*/ 161719 h 1314400"/>
              <a:gd name="connsiteX34" fmla="*/ 628664 w 1305000"/>
              <a:gd name="connsiteY34" fmla="*/ 227600 h 1314400"/>
              <a:gd name="connsiteX0" fmla="*/ 628664 w 1305000"/>
              <a:gd name="connsiteY0" fmla="*/ 227600 h 1314400"/>
              <a:gd name="connsiteX1" fmla="*/ 241314 w 1305000"/>
              <a:gd name="connsiteY1" fmla="*/ 5350 h 1314400"/>
              <a:gd name="connsiteX2" fmla="*/ 190514 w 1305000"/>
              <a:gd name="connsiteY2" fmla="*/ 81550 h 1314400"/>
              <a:gd name="connsiteX3" fmla="*/ 193689 w 1305000"/>
              <a:gd name="connsiteY3" fmla="*/ 221250 h 1314400"/>
              <a:gd name="connsiteX4" fmla="*/ 241314 w 1305000"/>
              <a:gd name="connsiteY4" fmla="*/ 256175 h 1314400"/>
              <a:gd name="connsiteX5" fmla="*/ 254014 w 1305000"/>
              <a:gd name="connsiteY5" fmla="*/ 510175 h 1314400"/>
              <a:gd name="connsiteX6" fmla="*/ 146064 w 1305000"/>
              <a:gd name="connsiteY6" fmla="*/ 481600 h 1314400"/>
              <a:gd name="connsiteX7" fmla="*/ 136539 w 1305000"/>
              <a:gd name="connsiteY7" fmla="*/ 567325 h 1314400"/>
              <a:gd name="connsiteX8" fmla="*/ 136539 w 1305000"/>
              <a:gd name="connsiteY8" fmla="*/ 773700 h 1314400"/>
              <a:gd name="connsiteX9" fmla="*/ 28589 w 1305000"/>
              <a:gd name="connsiteY9" fmla="*/ 786400 h 1314400"/>
              <a:gd name="connsiteX10" fmla="*/ 14 w 1305000"/>
              <a:gd name="connsiteY10" fmla="*/ 830850 h 1314400"/>
              <a:gd name="connsiteX11" fmla="*/ 25414 w 1305000"/>
              <a:gd name="connsiteY11" fmla="*/ 1256300 h 1314400"/>
              <a:gd name="connsiteX12" fmla="*/ 73039 w 1305000"/>
              <a:gd name="connsiteY12" fmla="*/ 1310275 h 1314400"/>
              <a:gd name="connsiteX13" fmla="*/ 401122 w 1305000"/>
              <a:gd name="connsiteY13" fmla="*/ 1254788 h 1314400"/>
              <a:gd name="connsiteX14" fmla="*/ 561081 w 1305000"/>
              <a:gd name="connsiteY14" fmla="*/ 1244507 h 1314400"/>
              <a:gd name="connsiteX15" fmla="*/ 584061 w 1305000"/>
              <a:gd name="connsiteY15" fmla="*/ 1165132 h 1314400"/>
              <a:gd name="connsiteX16" fmla="*/ 574085 w 1305000"/>
              <a:gd name="connsiteY16" fmla="*/ 899188 h 1314400"/>
              <a:gd name="connsiteX17" fmla="*/ 436498 w 1305000"/>
              <a:gd name="connsiteY17" fmla="*/ 843399 h 1314400"/>
              <a:gd name="connsiteX18" fmla="*/ 457214 w 1305000"/>
              <a:gd name="connsiteY18" fmla="*/ 684800 h 1314400"/>
              <a:gd name="connsiteX19" fmla="*/ 428639 w 1305000"/>
              <a:gd name="connsiteY19" fmla="*/ 570500 h 1314400"/>
              <a:gd name="connsiteX20" fmla="*/ 374664 w 1305000"/>
              <a:gd name="connsiteY20" fmla="*/ 557800 h 1314400"/>
              <a:gd name="connsiteX21" fmla="*/ 346089 w 1305000"/>
              <a:gd name="connsiteY21" fmla="*/ 253000 h 1314400"/>
              <a:gd name="connsiteX22" fmla="*/ 438164 w 1305000"/>
              <a:gd name="connsiteY22" fmla="*/ 265700 h 1314400"/>
              <a:gd name="connsiteX23" fmla="*/ 574689 w 1305000"/>
              <a:gd name="connsiteY23" fmla="*/ 364125 h 1314400"/>
              <a:gd name="connsiteX24" fmla="*/ 567545 w 1305000"/>
              <a:gd name="connsiteY24" fmla="*/ 468900 h 1314400"/>
              <a:gd name="connsiteX25" fmla="*/ 609614 w 1305000"/>
              <a:gd name="connsiteY25" fmla="*/ 685593 h 1314400"/>
              <a:gd name="connsiteX26" fmla="*/ 762014 w 1305000"/>
              <a:gd name="connsiteY26" fmla="*/ 868950 h 1314400"/>
              <a:gd name="connsiteX27" fmla="*/ 995377 w 1305000"/>
              <a:gd name="connsiteY27" fmla="*/ 910225 h 1314400"/>
              <a:gd name="connsiteX28" fmla="*/ 1205720 w 1305000"/>
              <a:gd name="connsiteY28" fmla="*/ 789575 h 1314400"/>
              <a:gd name="connsiteX29" fmla="*/ 1289064 w 1305000"/>
              <a:gd name="connsiteY29" fmla="*/ 555418 h 1314400"/>
              <a:gd name="connsiteX30" fmla="*/ 896156 w 1305000"/>
              <a:gd name="connsiteY30" fmla="*/ 590343 h 1314400"/>
              <a:gd name="connsiteX31" fmla="*/ 749313 w 1305000"/>
              <a:gd name="connsiteY31" fmla="*/ 500651 h 1314400"/>
              <a:gd name="connsiteX32" fmla="*/ 748521 w 1305000"/>
              <a:gd name="connsiteY32" fmla="*/ 109331 h 1314400"/>
              <a:gd name="connsiteX33" fmla="*/ 686606 w 1305000"/>
              <a:gd name="connsiteY33" fmla="*/ 161719 h 1314400"/>
              <a:gd name="connsiteX34" fmla="*/ 628664 w 1305000"/>
              <a:gd name="connsiteY34" fmla="*/ 227600 h 1314400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436497 w 1304999"/>
              <a:gd name="connsiteY17" fmla="*/ 843399 h 1288953"/>
              <a:gd name="connsiteX18" fmla="*/ 457213 w 1304999"/>
              <a:gd name="connsiteY18" fmla="*/ 684800 h 1288953"/>
              <a:gd name="connsiteX19" fmla="*/ 428638 w 1304999"/>
              <a:gd name="connsiteY19" fmla="*/ 570500 h 1288953"/>
              <a:gd name="connsiteX20" fmla="*/ 374663 w 1304999"/>
              <a:gd name="connsiteY20" fmla="*/ 557800 h 1288953"/>
              <a:gd name="connsiteX21" fmla="*/ 346088 w 1304999"/>
              <a:gd name="connsiteY21" fmla="*/ 253000 h 1288953"/>
              <a:gd name="connsiteX22" fmla="*/ 438163 w 1304999"/>
              <a:gd name="connsiteY22" fmla="*/ 265700 h 1288953"/>
              <a:gd name="connsiteX23" fmla="*/ 574688 w 1304999"/>
              <a:gd name="connsiteY23" fmla="*/ 364125 h 1288953"/>
              <a:gd name="connsiteX24" fmla="*/ 567544 w 1304999"/>
              <a:gd name="connsiteY24" fmla="*/ 468900 h 1288953"/>
              <a:gd name="connsiteX25" fmla="*/ 609613 w 1304999"/>
              <a:gd name="connsiteY25" fmla="*/ 685593 h 1288953"/>
              <a:gd name="connsiteX26" fmla="*/ 762013 w 1304999"/>
              <a:gd name="connsiteY26" fmla="*/ 868950 h 1288953"/>
              <a:gd name="connsiteX27" fmla="*/ 995376 w 1304999"/>
              <a:gd name="connsiteY27" fmla="*/ 910225 h 1288953"/>
              <a:gd name="connsiteX28" fmla="*/ 1205719 w 1304999"/>
              <a:gd name="connsiteY28" fmla="*/ 789575 h 1288953"/>
              <a:gd name="connsiteX29" fmla="*/ 1289063 w 1304999"/>
              <a:gd name="connsiteY29" fmla="*/ 555418 h 1288953"/>
              <a:gd name="connsiteX30" fmla="*/ 896155 w 1304999"/>
              <a:gd name="connsiteY30" fmla="*/ 590343 h 1288953"/>
              <a:gd name="connsiteX31" fmla="*/ 749312 w 1304999"/>
              <a:gd name="connsiteY31" fmla="*/ 500651 h 1288953"/>
              <a:gd name="connsiteX32" fmla="*/ 748520 w 1304999"/>
              <a:gd name="connsiteY32" fmla="*/ 109331 h 1288953"/>
              <a:gd name="connsiteX33" fmla="*/ 686605 w 1304999"/>
              <a:gd name="connsiteY33" fmla="*/ 161719 h 1288953"/>
              <a:gd name="connsiteX34" fmla="*/ 628663 w 1304999"/>
              <a:gd name="connsiteY34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436497 w 1304999"/>
              <a:gd name="connsiteY17" fmla="*/ 843399 h 1288953"/>
              <a:gd name="connsiteX18" fmla="*/ 457213 w 1304999"/>
              <a:gd name="connsiteY18" fmla="*/ 684800 h 1288953"/>
              <a:gd name="connsiteX19" fmla="*/ 428638 w 1304999"/>
              <a:gd name="connsiteY19" fmla="*/ 570500 h 1288953"/>
              <a:gd name="connsiteX20" fmla="*/ 374663 w 1304999"/>
              <a:gd name="connsiteY20" fmla="*/ 557800 h 1288953"/>
              <a:gd name="connsiteX21" fmla="*/ 346088 w 1304999"/>
              <a:gd name="connsiteY21" fmla="*/ 253000 h 1288953"/>
              <a:gd name="connsiteX22" fmla="*/ 438163 w 1304999"/>
              <a:gd name="connsiteY22" fmla="*/ 265700 h 1288953"/>
              <a:gd name="connsiteX23" fmla="*/ 574688 w 1304999"/>
              <a:gd name="connsiteY23" fmla="*/ 364125 h 1288953"/>
              <a:gd name="connsiteX24" fmla="*/ 567544 w 1304999"/>
              <a:gd name="connsiteY24" fmla="*/ 468900 h 1288953"/>
              <a:gd name="connsiteX25" fmla="*/ 609613 w 1304999"/>
              <a:gd name="connsiteY25" fmla="*/ 685593 h 1288953"/>
              <a:gd name="connsiteX26" fmla="*/ 762013 w 1304999"/>
              <a:gd name="connsiteY26" fmla="*/ 868950 h 1288953"/>
              <a:gd name="connsiteX27" fmla="*/ 995376 w 1304999"/>
              <a:gd name="connsiteY27" fmla="*/ 910225 h 1288953"/>
              <a:gd name="connsiteX28" fmla="*/ 1205719 w 1304999"/>
              <a:gd name="connsiteY28" fmla="*/ 789575 h 1288953"/>
              <a:gd name="connsiteX29" fmla="*/ 1289063 w 1304999"/>
              <a:gd name="connsiteY29" fmla="*/ 555418 h 1288953"/>
              <a:gd name="connsiteX30" fmla="*/ 896155 w 1304999"/>
              <a:gd name="connsiteY30" fmla="*/ 590343 h 1288953"/>
              <a:gd name="connsiteX31" fmla="*/ 749312 w 1304999"/>
              <a:gd name="connsiteY31" fmla="*/ 500651 h 1288953"/>
              <a:gd name="connsiteX32" fmla="*/ 748520 w 1304999"/>
              <a:gd name="connsiteY32" fmla="*/ 109331 h 1288953"/>
              <a:gd name="connsiteX33" fmla="*/ 686605 w 1304999"/>
              <a:gd name="connsiteY33" fmla="*/ 161719 h 1288953"/>
              <a:gd name="connsiteX34" fmla="*/ 628663 w 1304999"/>
              <a:gd name="connsiteY34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436497 w 1304999"/>
              <a:gd name="connsiteY17" fmla="*/ 843399 h 1288953"/>
              <a:gd name="connsiteX18" fmla="*/ 457213 w 1304999"/>
              <a:gd name="connsiteY18" fmla="*/ 684800 h 1288953"/>
              <a:gd name="connsiteX19" fmla="*/ 428638 w 1304999"/>
              <a:gd name="connsiteY19" fmla="*/ 570500 h 1288953"/>
              <a:gd name="connsiteX20" fmla="*/ 374663 w 1304999"/>
              <a:gd name="connsiteY20" fmla="*/ 557800 h 1288953"/>
              <a:gd name="connsiteX21" fmla="*/ 346088 w 1304999"/>
              <a:gd name="connsiteY21" fmla="*/ 253000 h 1288953"/>
              <a:gd name="connsiteX22" fmla="*/ 438163 w 1304999"/>
              <a:gd name="connsiteY22" fmla="*/ 265700 h 1288953"/>
              <a:gd name="connsiteX23" fmla="*/ 574688 w 1304999"/>
              <a:gd name="connsiteY23" fmla="*/ 364125 h 1288953"/>
              <a:gd name="connsiteX24" fmla="*/ 567544 w 1304999"/>
              <a:gd name="connsiteY24" fmla="*/ 468900 h 1288953"/>
              <a:gd name="connsiteX25" fmla="*/ 609613 w 1304999"/>
              <a:gd name="connsiteY25" fmla="*/ 685593 h 1288953"/>
              <a:gd name="connsiteX26" fmla="*/ 762013 w 1304999"/>
              <a:gd name="connsiteY26" fmla="*/ 868950 h 1288953"/>
              <a:gd name="connsiteX27" fmla="*/ 995376 w 1304999"/>
              <a:gd name="connsiteY27" fmla="*/ 910225 h 1288953"/>
              <a:gd name="connsiteX28" fmla="*/ 1205719 w 1304999"/>
              <a:gd name="connsiteY28" fmla="*/ 789575 h 1288953"/>
              <a:gd name="connsiteX29" fmla="*/ 1289063 w 1304999"/>
              <a:gd name="connsiteY29" fmla="*/ 555418 h 1288953"/>
              <a:gd name="connsiteX30" fmla="*/ 896155 w 1304999"/>
              <a:gd name="connsiteY30" fmla="*/ 590343 h 1288953"/>
              <a:gd name="connsiteX31" fmla="*/ 749312 w 1304999"/>
              <a:gd name="connsiteY31" fmla="*/ 500651 h 1288953"/>
              <a:gd name="connsiteX32" fmla="*/ 748520 w 1304999"/>
              <a:gd name="connsiteY32" fmla="*/ 109331 h 1288953"/>
              <a:gd name="connsiteX33" fmla="*/ 686605 w 1304999"/>
              <a:gd name="connsiteY33" fmla="*/ 161719 h 1288953"/>
              <a:gd name="connsiteX34" fmla="*/ 628663 w 1304999"/>
              <a:gd name="connsiteY34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436497 w 1304999"/>
              <a:gd name="connsiteY17" fmla="*/ 843399 h 1288953"/>
              <a:gd name="connsiteX18" fmla="*/ 457213 w 1304999"/>
              <a:gd name="connsiteY18" fmla="*/ 684800 h 1288953"/>
              <a:gd name="connsiteX19" fmla="*/ 428638 w 1304999"/>
              <a:gd name="connsiteY19" fmla="*/ 570500 h 1288953"/>
              <a:gd name="connsiteX20" fmla="*/ 374663 w 1304999"/>
              <a:gd name="connsiteY20" fmla="*/ 557800 h 1288953"/>
              <a:gd name="connsiteX21" fmla="*/ 346088 w 1304999"/>
              <a:gd name="connsiteY21" fmla="*/ 253000 h 1288953"/>
              <a:gd name="connsiteX22" fmla="*/ 438163 w 1304999"/>
              <a:gd name="connsiteY22" fmla="*/ 265700 h 1288953"/>
              <a:gd name="connsiteX23" fmla="*/ 574688 w 1304999"/>
              <a:gd name="connsiteY23" fmla="*/ 364125 h 1288953"/>
              <a:gd name="connsiteX24" fmla="*/ 567544 w 1304999"/>
              <a:gd name="connsiteY24" fmla="*/ 468900 h 1288953"/>
              <a:gd name="connsiteX25" fmla="*/ 609613 w 1304999"/>
              <a:gd name="connsiteY25" fmla="*/ 685593 h 1288953"/>
              <a:gd name="connsiteX26" fmla="*/ 762013 w 1304999"/>
              <a:gd name="connsiteY26" fmla="*/ 868950 h 1288953"/>
              <a:gd name="connsiteX27" fmla="*/ 995376 w 1304999"/>
              <a:gd name="connsiteY27" fmla="*/ 910225 h 1288953"/>
              <a:gd name="connsiteX28" fmla="*/ 1205719 w 1304999"/>
              <a:gd name="connsiteY28" fmla="*/ 789575 h 1288953"/>
              <a:gd name="connsiteX29" fmla="*/ 1289063 w 1304999"/>
              <a:gd name="connsiteY29" fmla="*/ 555418 h 1288953"/>
              <a:gd name="connsiteX30" fmla="*/ 896155 w 1304999"/>
              <a:gd name="connsiteY30" fmla="*/ 590343 h 1288953"/>
              <a:gd name="connsiteX31" fmla="*/ 749312 w 1304999"/>
              <a:gd name="connsiteY31" fmla="*/ 500651 h 1288953"/>
              <a:gd name="connsiteX32" fmla="*/ 748520 w 1304999"/>
              <a:gd name="connsiteY32" fmla="*/ 109331 h 1288953"/>
              <a:gd name="connsiteX33" fmla="*/ 686605 w 1304999"/>
              <a:gd name="connsiteY33" fmla="*/ 161719 h 1288953"/>
              <a:gd name="connsiteX34" fmla="*/ 628663 w 1304999"/>
              <a:gd name="connsiteY34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45355 w 1304999"/>
              <a:gd name="connsiteY17" fmla="*/ 862752 h 1288953"/>
              <a:gd name="connsiteX18" fmla="*/ 436497 w 1304999"/>
              <a:gd name="connsiteY18" fmla="*/ 843399 h 1288953"/>
              <a:gd name="connsiteX19" fmla="*/ 457213 w 1304999"/>
              <a:gd name="connsiteY19" fmla="*/ 684800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55031 w 1304999"/>
              <a:gd name="connsiteY17" fmla="*/ 855495 h 1288953"/>
              <a:gd name="connsiteX18" fmla="*/ 436497 w 1304999"/>
              <a:gd name="connsiteY18" fmla="*/ 843399 h 1288953"/>
              <a:gd name="connsiteX19" fmla="*/ 457213 w 1304999"/>
              <a:gd name="connsiteY19" fmla="*/ 684800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55031 w 1304999"/>
              <a:gd name="connsiteY17" fmla="*/ 855495 h 1288953"/>
              <a:gd name="connsiteX18" fmla="*/ 436497 w 1304999"/>
              <a:gd name="connsiteY18" fmla="*/ 843399 h 1288953"/>
              <a:gd name="connsiteX19" fmla="*/ 425766 w 1304999"/>
              <a:gd name="connsiteY19" fmla="*/ 687219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55031 w 1304999"/>
              <a:gd name="connsiteY17" fmla="*/ 855495 h 1288953"/>
              <a:gd name="connsiteX18" fmla="*/ 436497 w 1304999"/>
              <a:gd name="connsiteY18" fmla="*/ 843399 h 1288953"/>
              <a:gd name="connsiteX19" fmla="*/ 425766 w 1304999"/>
              <a:gd name="connsiteY19" fmla="*/ 687219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55031 w 1304999"/>
              <a:gd name="connsiteY17" fmla="*/ 855495 h 1288953"/>
              <a:gd name="connsiteX18" fmla="*/ 436497 w 1304999"/>
              <a:gd name="connsiteY18" fmla="*/ 843399 h 1288953"/>
              <a:gd name="connsiteX19" fmla="*/ 413670 w 1304999"/>
              <a:gd name="connsiteY19" fmla="*/ 708990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8663 w 1304999"/>
              <a:gd name="connsiteY0" fmla="*/ 227600 h 1288953"/>
              <a:gd name="connsiteX1" fmla="*/ 241313 w 1304999"/>
              <a:gd name="connsiteY1" fmla="*/ 5350 h 1288953"/>
              <a:gd name="connsiteX2" fmla="*/ 190513 w 1304999"/>
              <a:gd name="connsiteY2" fmla="*/ 81550 h 1288953"/>
              <a:gd name="connsiteX3" fmla="*/ 193688 w 1304999"/>
              <a:gd name="connsiteY3" fmla="*/ 221250 h 1288953"/>
              <a:gd name="connsiteX4" fmla="*/ 241313 w 1304999"/>
              <a:gd name="connsiteY4" fmla="*/ 256175 h 1288953"/>
              <a:gd name="connsiteX5" fmla="*/ 254013 w 1304999"/>
              <a:gd name="connsiteY5" fmla="*/ 510175 h 1288953"/>
              <a:gd name="connsiteX6" fmla="*/ 146063 w 1304999"/>
              <a:gd name="connsiteY6" fmla="*/ 481600 h 1288953"/>
              <a:gd name="connsiteX7" fmla="*/ 136538 w 1304999"/>
              <a:gd name="connsiteY7" fmla="*/ 567325 h 1288953"/>
              <a:gd name="connsiteX8" fmla="*/ 136538 w 1304999"/>
              <a:gd name="connsiteY8" fmla="*/ 773700 h 1288953"/>
              <a:gd name="connsiteX9" fmla="*/ 28588 w 1304999"/>
              <a:gd name="connsiteY9" fmla="*/ 786400 h 1288953"/>
              <a:gd name="connsiteX10" fmla="*/ 13 w 1304999"/>
              <a:gd name="connsiteY10" fmla="*/ 830850 h 1288953"/>
              <a:gd name="connsiteX11" fmla="*/ 25413 w 1304999"/>
              <a:gd name="connsiteY11" fmla="*/ 1256300 h 1288953"/>
              <a:gd name="connsiteX12" fmla="*/ 60943 w 1304999"/>
              <a:gd name="connsiteY12" fmla="*/ 1259475 h 1288953"/>
              <a:gd name="connsiteX13" fmla="*/ 401121 w 1304999"/>
              <a:gd name="connsiteY13" fmla="*/ 1254788 h 1288953"/>
              <a:gd name="connsiteX14" fmla="*/ 561080 w 1304999"/>
              <a:gd name="connsiteY14" fmla="*/ 1244507 h 1288953"/>
              <a:gd name="connsiteX15" fmla="*/ 584060 w 1304999"/>
              <a:gd name="connsiteY15" fmla="*/ 1165132 h 1288953"/>
              <a:gd name="connsiteX16" fmla="*/ 574084 w 1304999"/>
              <a:gd name="connsiteY16" fmla="*/ 899188 h 1288953"/>
              <a:gd name="connsiteX17" fmla="*/ 555031 w 1304999"/>
              <a:gd name="connsiteY17" fmla="*/ 855495 h 1288953"/>
              <a:gd name="connsiteX18" fmla="*/ 436497 w 1304999"/>
              <a:gd name="connsiteY18" fmla="*/ 843399 h 1288953"/>
              <a:gd name="connsiteX19" fmla="*/ 413670 w 1304999"/>
              <a:gd name="connsiteY19" fmla="*/ 708990 h 1288953"/>
              <a:gd name="connsiteX20" fmla="*/ 428638 w 1304999"/>
              <a:gd name="connsiteY20" fmla="*/ 570500 h 1288953"/>
              <a:gd name="connsiteX21" fmla="*/ 374663 w 1304999"/>
              <a:gd name="connsiteY21" fmla="*/ 557800 h 1288953"/>
              <a:gd name="connsiteX22" fmla="*/ 346088 w 1304999"/>
              <a:gd name="connsiteY22" fmla="*/ 253000 h 1288953"/>
              <a:gd name="connsiteX23" fmla="*/ 438163 w 1304999"/>
              <a:gd name="connsiteY23" fmla="*/ 265700 h 1288953"/>
              <a:gd name="connsiteX24" fmla="*/ 574688 w 1304999"/>
              <a:gd name="connsiteY24" fmla="*/ 364125 h 1288953"/>
              <a:gd name="connsiteX25" fmla="*/ 567544 w 1304999"/>
              <a:gd name="connsiteY25" fmla="*/ 468900 h 1288953"/>
              <a:gd name="connsiteX26" fmla="*/ 609613 w 1304999"/>
              <a:gd name="connsiteY26" fmla="*/ 685593 h 1288953"/>
              <a:gd name="connsiteX27" fmla="*/ 762013 w 1304999"/>
              <a:gd name="connsiteY27" fmla="*/ 868950 h 1288953"/>
              <a:gd name="connsiteX28" fmla="*/ 995376 w 1304999"/>
              <a:gd name="connsiteY28" fmla="*/ 910225 h 1288953"/>
              <a:gd name="connsiteX29" fmla="*/ 1205719 w 1304999"/>
              <a:gd name="connsiteY29" fmla="*/ 789575 h 1288953"/>
              <a:gd name="connsiteX30" fmla="*/ 1289063 w 1304999"/>
              <a:gd name="connsiteY30" fmla="*/ 555418 h 1288953"/>
              <a:gd name="connsiteX31" fmla="*/ 896155 w 1304999"/>
              <a:gd name="connsiteY31" fmla="*/ 590343 h 1288953"/>
              <a:gd name="connsiteX32" fmla="*/ 749312 w 1304999"/>
              <a:gd name="connsiteY32" fmla="*/ 500651 h 1288953"/>
              <a:gd name="connsiteX33" fmla="*/ 748520 w 1304999"/>
              <a:gd name="connsiteY33" fmla="*/ 109331 h 1288953"/>
              <a:gd name="connsiteX34" fmla="*/ 686605 w 1304999"/>
              <a:gd name="connsiteY34" fmla="*/ 161719 h 1288953"/>
              <a:gd name="connsiteX35" fmla="*/ 628663 w 1304999"/>
              <a:gd name="connsiteY35" fmla="*/ 227600 h 1288953"/>
              <a:gd name="connsiteX0" fmla="*/ 629365 w 1305701"/>
              <a:gd name="connsiteY0" fmla="*/ 227600 h 1267892"/>
              <a:gd name="connsiteX1" fmla="*/ 242015 w 1305701"/>
              <a:gd name="connsiteY1" fmla="*/ 5350 h 1267892"/>
              <a:gd name="connsiteX2" fmla="*/ 191215 w 1305701"/>
              <a:gd name="connsiteY2" fmla="*/ 81550 h 1267892"/>
              <a:gd name="connsiteX3" fmla="*/ 194390 w 1305701"/>
              <a:gd name="connsiteY3" fmla="*/ 221250 h 1267892"/>
              <a:gd name="connsiteX4" fmla="*/ 242015 w 1305701"/>
              <a:gd name="connsiteY4" fmla="*/ 256175 h 1267892"/>
              <a:gd name="connsiteX5" fmla="*/ 254715 w 1305701"/>
              <a:gd name="connsiteY5" fmla="*/ 510175 h 1267892"/>
              <a:gd name="connsiteX6" fmla="*/ 146765 w 1305701"/>
              <a:gd name="connsiteY6" fmla="*/ 481600 h 1267892"/>
              <a:gd name="connsiteX7" fmla="*/ 137240 w 1305701"/>
              <a:gd name="connsiteY7" fmla="*/ 567325 h 1267892"/>
              <a:gd name="connsiteX8" fmla="*/ 137240 w 1305701"/>
              <a:gd name="connsiteY8" fmla="*/ 773700 h 1267892"/>
              <a:gd name="connsiteX9" fmla="*/ 29290 w 1305701"/>
              <a:gd name="connsiteY9" fmla="*/ 786400 h 1267892"/>
              <a:gd name="connsiteX10" fmla="*/ 715 w 1305701"/>
              <a:gd name="connsiteY10" fmla="*/ 830850 h 1267892"/>
              <a:gd name="connsiteX11" fmla="*/ 50305 w 1305701"/>
              <a:gd name="connsiteY11" fmla="*/ 1130509 h 1267892"/>
              <a:gd name="connsiteX12" fmla="*/ 61645 w 1305701"/>
              <a:gd name="connsiteY12" fmla="*/ 1259475 h 1267892"/>
              <a:gd name="connsiteX13" fmla="*/ 401823 w 1305701"/>
              <a:gd name="connsiteY13" fmla="*/ 1254788 h 1267892"/>
              <a:gd name="connsiteX14" fmla="*/ 561782 w 1305701"/>
              <a:gd name="connsiteY14" fmla="*/ 1244507 h 1267892"/>
              <a:gd name="connsiteX15" fmla="*/ 584762 w 1305701"/>
              <a:gd name="connsiteY15" fmla="*/ 1165132 h 1267892"/>
              <a:gd name="connsiteX16" fmla="*/ 574786 w 1305701"/>
              <a:gd name="connsiteY16" fmla="*/ 899188 h 1267892"/>
              <a:gd name="connsiteX17" fmla="*/ 555733 w 1305701"/>
              <a:gd name="connsiteY17" fmla="*/ 855495 h 1267892"/>
              <a:gd name="connsiteX18" fmla="*/ 437199 w 1305701"/>
              <a:gd name="connsiteY18" fmla="*/ 843399 h 1267892"/>
              <a:gd name="connsiteX19" fmla="*/ 414372 w 1305701"/>
              <a:gd name="connsiteY19" fmla="*/ 708990 h 1267892"/>
              <a:gd name="connsiteX20" fmla="*/ 429340 w 1305701"/>
              <a:gd name="connsiteY20" fmla="*/ 570500 h 1267892"/>
              <a:gd name="connsiteX21" fmla="*/ 375365 w 1305701"/>
              <a:gd name="connsiteY21" fmla="*/ 557800 h 1267892"/>
              <a:gd name="connsiteX22" fmla="*/ 346790 w 1305701"/>
              <a:gd name="connsiteY22" fmla="*/ 253000 h 1267892"/>
              <a:gd name="connsiteX23" fmla="*/ 438865 w 1305701"/>
              <a:gd name="connsiteY23" fmla="*/ 265700 h 1267892"/>
              <a:gd name="connsiteX24" fmla="*/ 575390 w 1305701"/>
              <a:gd name="connsiteY24" fmla="*/ 364125 h 1267892"/>
              <a:gd name="connsiteX25" fmla="*/ 568246 w 1305701"/>
              <a:gd name="connsiteY25" fmla="*/ 468900 h 1267892"/>
              <a:gd name="connsiteX26" fmla="*/ 610315 w 1305701"/>
              <a:gd name="connsiteY26" fmla="*/ 685593 h 1267892"/>
              <a:gd name="connsiteX27" fmla="*/ 762715 w 1305701"/>
              <a:gd name="connsiteY27" fmla="*/ 868950 h 1267892"/>
              <a:gd name="connsiteX28" fmla="*/ 996078 w 1305701"/>
              <a:gd name="connsiteY28" fmla="*/ 910225 h 1267892"/>
              <a:gd name="connsiteX29" fmla="*/ 1206421 w 1305701"/>
              <a:gd name="connsiteY29" fmla="*/ 789575 h 1267892"/>
              <a:gd name="connsiteX30" fmla="*/ 1289765 w 1305701"/>
              <a:gd name="connsiteY30" fmla="*/ 555418 h 1267892"/>
              <a:gd name="connsiteX31" fmla="*/ 896857 w 1305701"/>
              <a:gd name="connsiteY31" fmla="*/ 590343 h 1267892"/>
              <a:gd name="connsiteX32" fmla="*/ 750014 w 1305701"/>
              <a:gd name="connsiteY32" fmla="*/ 500651 h 1267892"/>
              <a:gd name="connsiteX33" fmla="*/ 749222 w 1305701"/>
              <a:gd name="connsiteY33" fmla="*/ 109331 h 1267892"/>
              <a:gd name="connsiteX34" fmla="*/ 687307 w 1305701"/>
              <a:gd name="connsiteY34" fmla="*/ 161719 h 1267892"/>
              <a:gd name="connsiteX35" fmla="*/ 629365 w 1305701"/>
              <a:gd name="connsiteY35" fmla="*/ 227600 h 1267892"/>
              <a:gd name="connsiteX0" fmla="*/ 629365 w 1305701"/>
              <a:gd name="connsiteY0" fmla="*/ 227600 h 1267892"/>
              <a:gd name="connsiteX1" fmla="*/ 242015 w 1305701"/>
              <a:gd name="connsiteY1" fmla="*/ 5350 h 1267892"/>
              <a:gd name="connsiteX2" fmla="*/ 191215 w 1305701"/>
              <a:gd name="connsiteY2" fmla="*/ 81550 h 1267892"/>
              <a:gd name="connsiteX3" fmla="*/ 194390 w 1305701"/>
              <a:gd name="connsiteY3" fmla="*/ 221250 h 1267892"/>
              <a:gd name="connsiteX4" fmla="*/ 242015 w 1305701"/>
              <a:gd name="connsiteY4" fmla="*/ 256175 h 1267892"/>
              <a:gd name="connsiteX5" fmla="*/ 254715 w 1305701"/>
              <a:gd name="connsiteY5" fmla="*/ 510175 h 1267892"/>
              <a:gd name="connsiteX6" fmla="*/ 146765 w 1305701"/>
              <a:gd name="connsiteY6" fmla="*/ 481600 h 1267892"/>
              <a:gd name="connsiteX7" fmla="*/ 137240 w 1305701"/>
              <a:gd name="connsiteY7" fmla="*/ 567325 h 1267892"/>
              <a:gd name="connsiteX8" fmla="*/ 137240 w 1305701"/>
              <a:gd name="connsiteY8" fmla="*/ 773700 h 1267892"/>
              <a:gd name="connsiteX9" fmla="*/ 29290 w 1305701"/>
              <a:gd name="connsiteY9" fmla="*/ 786400 h 1267892"/>
              <a:gd name="connsiteX10" fmla="*/ 715 w 1305701"/>
              <a:gd name="connsiteY10" fmla="*/ 830850 h 1267892"/>
              <a:gd name="connsiteX11" fmla="*/ 50305 w 1305701"/>
              <a:gd name="connsiteY11" fmla="*/ 1130509 h 1267892"/>
              <a:gd name="connsiteX12" fmla="*/ 61645 w 1305701"/>
              <a:gd name="connsiteY12" fmla="*/ 1259475 h 1267892"/>
              <a:gd name="connsiteX13" fmla="*/ 401823 w 1305701"/>
              <a:gd name="connsiteY13" fmla="*/ 1254788 h 1267892"/>
              <a:gd name="connsiteX14" fmla="*/ 561782 w 1305701"/>
              <a:gd name="connsiteY14" fmla="*/ 1244507 h 1267892"/>
              <a:gd name="connsiteX15" fmla="*/ 584762 w 1305701"/>
              <a:gd name="connsiteY15" fmla="*/ 1165132 h 1267892"/>
              <a:gd name="connsiteX16" fmla="*/ 574786 w 1305701"/>
              <a:gd name="connsiteY16" fmla="*/ 899188 h 1267892"/>
              <a:gd name="connsiteX17" fmla="*/ 555733 w 1305701"/>
              <a:gd name="connsiteY17" fmla="*/ 855495 h 1267892"/>
              <a:gd name="connsiteX18" fmla="*/ 437199 w 1305701"/>
              <a:gd name="connsiteY18" fmla="*/ 843399 h 1267892"/>
              <a:gd name="connsiteX19" fmla="*/ 414372 w 1305701"/>
              <a:gd name="connsiteY19" fmla="*/ 708990 h 1267892"/>
              <a:gd name="connsiteX20" fmla="*/ 429340 w 1305701"/>
              <a:gd name="connsiteY20" fmla="*/ 570500 h 1267892"/>
              <a:gd name="connsiteX21" fmla="*/ 375365 w 1305701"/>
              <a:gd name="connsiteY21" fmla="*/ 557800 h 1267892"/>
              <a:gd name="connsiteX22" fmla="*/ 346790 w 1305701"/>
              <a:gd name="connsiteY22" fmla="*/ 253000 h 1267892"/>
              <a:gd name="connsiteX23" fmla="*/ 438865 w 1305701"/>
              <a:gd name="connsiteY23" fmla="*/ 265700 h 1267892"/>
              <a:gd name="connsiteX24" fmla="*/ 575390 w 1305701"/>
              <a:gd name="connsiteY24" fmla="*/ 364125 h 1267892"/>
              <a:gd name="connsiteX25" fmla="*/ 568246 w 1305701"/>
              <a:gd name="connsiteY25" fmla="*/ 468900 h 1267892"/>
              <a:gd name="connsiteX26" fmla="*/ 610315 w 1305701"/>
              <a:gd name="connsiteY26" fmla="*/ 685593 h 1267892"/>
              <a:gd name="connsiteX27" fmla="*/ 762715 w 1305701"/>
              <a:gd name="connsiteY27" fmla="*/ 868950 h 1267892"/>
              <a:gd name="connsiteX28" fmla="*/ 996078 w 1305701"/>
              <a:gd name="connsiteY28" fmla="*/ 910225 h 1267892"/>
              <a:gd name="connsiteX29" fmla="*/ 1206421 w 1305701"/>
              <a:gd name="connsiteY29" fmla="*/ 789575 h 1267892"/>
              <a:gd name="connsiteX30" fmla="*/ 1289765 w 1305701"/>
              <a:gd name="connsiteY30" fmla="*/ 555418 h 1267892"/>
              <a:gd name="connsiteX31" fmla="*/ 896857 w 1305701"/>
              <a:gd name="connsiteY31" fmla="*/ 590343 h 1267892"/>
              <a:gd name="connsiteX32" fmla="*/ 750014 w 1305701"/>
              <a:gd name="connsiteY32" fmla="*/ 500651 h 1267892"/>
              <a:gd name="connsiteX33" fmla="*/ 749222 w 1305701"/>
              <a:gd name="connsiteY33" fmla="*/ 109331 h 1267892"/>
              <a:gd name="connsiteX34" fmla="*/ 687307 w 1305701"/>
              <a:gd name="connsiteY34" fmla="*/ 161719 h 1267892"/>
              <a:gd name="connsiteX35" fmla="*/ 629365 w 1305701"/>
              <a:gd name="connsiteY35" fmla="*/ 227600 h 1267892"/>
              <a:gd name="connsiteX0" fmla="*/ 629365 w 1305701"/>
              <a:gd name="connsiteY0" fmla="*/ 227600 h 1283970"/>
              <a:gd name="connsiteX1" fmla="*/ 242015 w 1305701"/>
              <a:gd name="connsiteY1" fmla="*/ 5350 h 1283970"/>
              <a:gd name="connsiteX2" fmla="*/ 191215 w 1305701"/>
              <a:gd name="connsiteY2" fmla="*/ 81550 h 1283970"/>
              <a:gd name="connsiteX3" fmla="*/ 194390 w 1305701"/>
              <a:gd name="connsiteY3" fmla="*/ 221250 h 1283970"/>
              <a:gd name="connsiteX4" fmla="*/ 242015 w 1305701"/>
              <a:gd name="connsiteY4" fmla="*/ 256175 h 1283970"/>
              <a:gd name="connsiteX5" fmla="*/ 254715 w 1305701"/>
              <a:gd name="connsiteY5" fmla="*/ 510175 h 1283970"/>
              <a:gd name="connsiteX6" fmla="*/ 146765 w 1305701"/>
              <a:gd name="connsiteY6" fmla="*/ 481600 h 1283970"/>
              <a:gd name="connsiteX7" fmla="*/ 137240 w 1305701"/>
              <a:gd name="connsiteY7" fmla="*/ 567325 h 1283970"/>
              <a:gd name="connsiteX8" fmla="*/ 137240 w 1305701"/>
              <a:gd name="connsiteY8" fmla="*/ 773700 h 1283970"/>
              <a:gd name="connsiteX9" fmla="*/ 29290 w 1305701"/>
              <a:gd name="connsiteY9" fmla="*/ 786400 h 1283970"/>
              <a:gd name="connsiteX10" fmla="*/ 715 w 1305701"/>
              <a:gd name="connsiteY10" fmla="*/ 830850 h 1283970"/>
              <a:gd name="connsiteX11" fmla="*/ 50305 w 1305701"/>
              <a:gd name="connsiteY11" fmla="*/ 1130509 h 1283970"/>
              <a:gd name="connsiteX12" fmla="*/ 61645 w 1305701"/>
              <a:gd name="connsiteY12" fmla="*/ 1259475 h 1283970"/>
              <a:gd name="connsiteX13" fmla="*/ 401823 w 1305701"/>
              <a:gd name="connsiteY13" fmla="*/ 1254788 h 1283970"/>
              <a:gd name="connsiteX14" fmla="*/ 561782 w 1305701"/>
              <a:gd name="connsiteY14" fmla="*/ 1244507 h 1283970"/>
              <a:gd name="connsiteX15" fmla="*/ 584762 w 1305701"/>
              <a:gd name="connsiteY15" fmla="*/ 1165132 h 1283970"/>
              <a:gd name="connsiteX16" fmla="*/ 574786 w 1305701"/>
              <a:gd name="connsiteY16" fmla="*/ 899188 h 1283970"/>
              <a:gd name="connsiteX17" fmla="*/ 555733 w 1305701"/>
              <a:gd name="connsiteY17" fmla="*/ 855495 h 1283970"/>
              <a:gd name="connsiteX18" fmla="*/ 437199 w 1305701"/>
              <a:gd name="connsiteY18" fmla="*/ 843399 h 1283970"/>
              <a:gd name="connsiteX19" fmla="*/ 414372 w 1305701"/>
              <a:gd name="connsiteY19" fmla="*/ 708990 h 1283970"/>
              <a:gd name="connsiteX20" fmla="*/ 429340 w 1305701"/>
              <a:gd name="connsiteY20" fmla="*/ 570500 h 1283970"/>
              <a:gd name="connsiteX21" fmla="*/ 375365 w 1305701"/>
              <a:gd name="connsiteY21" fmla="*/ 557800 h 1283970"/>
              <a:gd name="connsiteX22" fmla="*/ 346790 w 1305701"/>
              <a:gd name="connsiteY22" fmla="*/ 253000 h 1283970"/>
              <a:gd name="connsiteX23" fmla="*/ 438865 w 1305701"/>
              <a:gd name="connsiteY23" fmla="*/ 265700 h 1283970"/>
              <a:gd name="connsiteX24" fmla="*/ 575390 w 1305701"/>
              <a:gd name="connsiteY24" fmla="*/ 364125 h 1283970"/>
              <a:gd name="connsiteX25" fmla="*/ 568246 w 1305701"/>
              <a:gd name="connsiteY25" fmla="*/ 468900 h 1283970"/>
              <a:gd name="connsiteX26" fmla="*/ 610315 w 1305701"/>
              <a:gd name="connsiteY26" fmla="*/ 685593 h 1283970"/>
              <a:gd name="connsiteX27" fmla="*/ 762715 w 1305701"/>
              <a:gd name="connsiteY27" fmla="*/ 868950 h 1283970"/>
              <a:gd name="connsiteX28" fmla="*/ 996078 w 1305701"/>
              <a:gd name="connsiteY28" fmla="*/ 910225 h 1283970"/>
              <a:gd name="connsiteX29" fmla="*/ 1206421 w 1305701"/>
              <a:gd name="connsiteY29" fmla="*/ 789575 h 1283970"/>
              <a:gd name="connsiteX30" fmla="*/ 1289765 w 1305701"/>
              <a:gd name="connsiteY30" fmla="*/ 555418 h 1283970"/>
              <a:gd name="connsiteX31" fmla="*/ 896857 w 1305701"/>
              <a:gd name="connsiteY31" fmla="*/ 590343 h 1283970"/>
              <a:gd name="connsiteX32" fmla="*/ 750014 w 1305701"/>
              <a:gd name="connsiteY32" fmla="*/ 500651 h 1283970"/>
              <a:gd name="connsiteX33" fmla="*/ 749222 w 1305701"/>
              <a:gd name="connsiteY33" fmla="*/ 109331 h 1283970"/>
              <a:gd name="connsiteX34" fmla="*/ 687307 w 1305701"/>
              <a:gd name="connsiteY34" fmla="*/ 161719 h 1283970"/>
              <a:gd name="connsiteX35" fmla="*/ 629365 w 1305701"/>
              <a:gd name="connsiteY35" fmla="*/ 227600 h 1283970"/>
              <a:gd name="connsiteX0" fmla="*/ 629365 w 1305701"/>
              <a:gd name="connsiteY0" fmla="*/ 227600 h 1266826"/>
              <a:gd name="connsiteX1" fmla="*/ 242015 w 1305701"/>
              <a:gd name="connsiteY1" fmla="*/ 5350 h 1266826"/>
              <a:gd name="connsiteX2" fmla="*/ 191215 w 1305701"/>
              <a:gd name="connsiteY2" fmla="*/ 81550 h 1266826"/>
              <a:gd name="connsiteX3" fmla="*/ 194390 w 1305701"/>
              <a:gd name="connsiteY3" fmla="*/ 221250 h 1266826"/>
              <a:gd name="connsiteX4" fmla="*/ 242015 w 1305701"/>
              <a:gd name="connsiteY4" fmla="*/ 256175 h 1266826"/>
              <a:gd name="connsiteX5" fmla="*/ 254715 w 1305701"/>
              <a:gd name="connsiteY5" fmla="*/ 510175 h 1266826"/>
              <a:gd name="connsiteX6" fmla="*/ 146765 w 1305701"/>
              <a:gd name="connsiteY6" fmla="*/ 481600 h 1266826"/>
              <a:gd name="connsiteX7" fmla="*/ 137240 w 1305701"/>
              <a:gd name="connsiteY7" fmla="*/ 567325 h 1266826"/>
              <a:gd name="connsiteX8" fmla="*/ 137240 w 1305701"/>
              <a:gd name="connsiteY8" fmla="*/ 773700 h 1266826"/>
              <a:gd name="connsiteX9" fmla="*/ 29290 w 1305701"/>
              <a:gd name="connsiteY9" fmla="*/ 786400 h 1266826"/>
              <a:gd name="connsiteX10" fmla="*/ 715 w 1305701"/>
              <a:gd name="connsiteY10" fmla="*/ 830850 h 1266826"/>
              <a:gd name="connsiteX11" fmla="*/ 50305 w 1305701"/>
              <a:gd name="connsiteY11" fmla="*/ 1130509 h 1266826"/>
              <a:gd name="connsiteX12" fmla="*/ 61645 w 1305701"/>
              <a:gd name="connsiteY12" fmla="*/ 1259475 h 1266826"/>
              <a:gd name="connsiteX13" fmla="*/ 401823 w 1305701"/>
              <a:gd name="connsiteY13" fmla="*/ 1254788 h 1266826"/>
              <a:gd name="connsiteX14" fmla="*/ 561782 w 1305701"/>
              <a:gd name="connsiteY14" fmla="*/ 1244507 h 1266826"/>
              <a:gd name="connsiteX15" fmla="*/ 584762 w 1305701"/>
              <a:gd name="connsiteY15" fmla="*/ 1165132 h 1266826"/>
              <a:gd name="connsiteX16" fmla="*/ 574786 w 1305701"/>
              <a:gd name="connsiteY16" fmla="*/ 899188 h 1266826"/>
              <a:gd name="connsiteX17" fmla="*/ 555733 w 1305701"/>
              <a:gd name="connsiteY17" fmla="*/ 855495 h 1266826"/>
              <a:gd name="connsiteX18" fmla="*/ 437199 w 1305701"/>
              <a:gd name="connsiteY18" fmla="*/ 843399 h 1266826"/>
              <a:gd name="connsiteX19" fmla="*/ 414372 w 1305701"/>
              <a:gd name="connsiteY19" fmla="*/ 708990 h 1266826"/>
              <a:gd name="connsiteX20" fmla="*/ 429340 w 1305701"/>
              <a:gd name="connsiteY20" fmla="*/ 570500 h 1266826"/>
              <a:gd name="connsiteX21" fmla="*/ 375365 w 1305701"/>
              <a:gd name="connsiteY21" fmla="*/ 557800 h 1266826"/>
              <a:gd name="connsiteX22" fmla="*/ 346790 w 1305701"/>
              <a:gd name="connsiteY22" fmla="*/ 253000 h 1266826"/>
              <a:gd name="connsiteX23" fmla="*/ 438865 w 1305701"/>
              <a:gd name="connsiteY23" fmla="*/ 265700 h 1266826"/>
              <a:gd name="connsiteX24" fmla="*/ 575390 w 1305701"/>
              <a:gd name="connsiteY24" fmla="*/ 364125 h 1266826"/>
              <a:gd name="connsiteX25" fmla="*/ 568246 w 1305701"/>
              <a:gd name="connsiteY25" fmla="*/ 468900 h 1266826"/>
              <a:gd name="connsiteX26" fmla="*/ 610315 w 1305701"/>
              <a:gd name="connsiteY26" fmla="*/ 685593 h 1266826"/>
              <a:gd name="connsiteX27" fmla="*/ 762715 w 1305701"/>
              <a:gd name="connsiteY27" fmla="*/ 868950 h 1266826"/>
              <a:gd name="connsiteX28" fmla="*/ 996078 w 1305701"/>
              <a:gd name="connsiteY28" fmla="*/ 910225 h 1266826"/>
              <a:gd name="connsiteX29" fmla="*/ 1206421 w 1305701"/>
              <a:gd name="connsiteY29" fmla="*/ 789575 h 1266826"/>
              <a:gd name="connsiteX30" fmla="*/ 1289765 w 1305701"/>
              <a:gd name="connsiteY30" fmla="*/ 555418 h 1266826"/>
              <a:gd name="connsiteX31" fmla="*/ 896857 w 1305701"/>
              <a:gd name="connsiteY31" fmla="*/ 590343 h 1266826"/>
              <a:gd name="connsiteX32" fmla="*/ 750014 w 1305701"/>
              <a:gd name="connsiteY32" fmla="*/ 500651 h 1266826"/>
              <a:gd name="connsiteX33" fmla="*/ 749222 w 1305701"/>
              <a:gd name="connsiteY33" fmla="*/ 109331 h 1266826"/>
              <a:gd name="connsiteX34" fmla="*/ 687307 w 1305701"/>
              <a:gd name="connsiteY34" fmla="*/ 161719 h 1266826"/>
              <a:gd name="connsiteX35" fmla="*/ 629365 w 1305701"/>
              <a:gd name="connsiteY35" fmla="*/ 227600 h 1266826"/>
              <a:gd name="connsiteX0" fmla="*/ 607140 w 1283476"/>
              <a:gd name="connsiteY0" fmla="*/ 227600 h 1266826"/>
              <a:gd name="connsiteX1" fmla="*/ 219790 w 1283476"/>
              <a:gd name="connsiteY1" fmla="*/ 5350 h 1266826"/>
              <a:gd name="connsiteX2" fmla="*/ 168990 w 1283476"/>
              <a:gd name="connsiteY2" fmla="*/ 81550 h 1266826"/>
              <a:gd name="connsiteX3" fmla="*/ 172165 w 1283476"/>
              <a:gd name="connsiteY3" fmla="*/ 221250 h 1266826"/>
              <a:gd name="connsiteX4" fmla="*/ 219790 w 1283476"/>
              <a:gd name="connsiteY4" fmla="*/ 256175 h 1266826"/>
              <a:gd name="connsiteX5" fmla="*/ 232490 w 1283476"/>
              <a:gd name="connsiteY5" fmla="*/ 510175 h 1266826"/>
              <a:gd name="connsiteX6" fmla="*/ 124540 w 1283476"/>
              <a:gd name="connsiteY6" fmla="*/ 481600 h 1266826"/>
              <a:gd name="connsiteX7" fmla="*/ 115015 w 1283476"/>
              <a:gd name="connsiteY7" fmla="*/ 567325 h 1266826"/>
              <a:gd name="connsiteX8" fmla="*/ 115015 w 1283476"/>
              <a:gd name="connsiteY8" fmla="*/ 773700 h 1266826"/>
              <a:gd name="connsiteX9" fmla="*/ 7065 w 1283476"/>
              <a:gd name="connsiteY9" fmla="*/ 786400 h 1266826"/>
              <a:gd name="connsiteX10" fmla="*/ 12357 w 1283476"/>
              <a:gd name="connsiteY10" fmla="*/ 876812 h 1266826"/>
              <a:gd name="connsiteX11" fmla="*/ 28080 w 1283476"/>
              <a:gd name="connsiteY11" fmla="*/ 1130509 h 1266826"/>
              <a:gd name="connsiteX12" fmla="*/ 39420 w 1283476"/>
              <a:gd name="connsiteY12" fmla="*/ 1259475 h 1266826"/>
              <a:gd name="connsiteX13" fmla="*/ 379598 w 1283476"/>
              <a:gd name="connsiteY13" fmla="*/ 1254788 h 1266826"/>
              <a:gd name="connsiteX14" fmla="*/ 539557 w 1283476"/>
              <a:gd name="connsiteY14" fmla="*/ 1244507 h 1266826"/>
              <a:gd name="connsiteX15" fmla="*/ 562537 w 1283476"/>
              <a:gd name="connsiteY15" fmla="*/ 1165132 h 1266826"/>
              <a:gd name="connsiteX16" fmla="*/ 552561 w 1283476"/>
              <a:gd name="connsiteY16" fmla="*/ 899188 h 1266826"/>
              <a:gd name="connsiteX17" fmla="*/ 533508 w 1283476"/>
              <a:gd name="connsiteY17" fmla="*/ 855495 h 1266826"/>
              <a:gd name="connsiteX18" fmla="*/ 414974 w 1283476"/>
              <a:gd name="connsiteY18" fmla="*/ 843399 h 1266826"/>
              <a:gd name="connsiteX19" fmla="*/ 392147 w 1283476"/>
              <a:gd name="connsiteY19" fmla="*/ 708990 h 1266826"/>
              <a:gd name="connsiteX20" fmla="*/ 407115 w 1283476"/>
              <a:gd name="connsiteY20" fmla="*/ 570500 h 1266826"/>
              <a:gd name="connsiteX21" fmla="*/ 353140 w 1283476"/>
              <a:gd name="connsiteY21" fmla="*/ 557800 h 1266826"/>
              <a:gd name="connsiteX22" fmla="*/ 324565 w 1283476"/>
              <a:gd name="connsiteY22" fmla="*/ 253000 h 1266826"/>
              <a:gd name="connsiteX23" fmla="*/ 416640 w 1283476"/>
              <a:gd name="connsiteY23" fmla="*/ 265700 h 1266826"/>
              <a:gd name="connsiteX24" fmla="*/ 553165 w 1283476"/>
              <a:gd name="connsiteY24" fmla="*/ 364125 h 1266826"/>
              <a:gd name="connsiteX25" fmla="*/ 546021 w 1283476"/>
              <a:gd name="connsiteY25" fmla="*/ 468900 h 1266826"/>
              <a:gd name="connsiteX26" fmla="*/ 588090 w 1283476"/>
              <a:gd name="connsiteY26" fmla="*/ 685593 h 1266826"/>
              <a:gd name="connsiteX27" fmla="*/ 740490 w 1283476"/>
              <a:gd name="connsiteY27" fmla="*/ 868950 h 1266826"/>
              <a:gd name="connsiteX28" fmla="*/ 973853 w 1283476"/>
              <a:gd name="connsiteY28" fmla="*/ 910225 h 1266826"/>
              <a:gd name="connsiteX29" fmla="*/ 1184196 w 1283476"/>
              <a:gd name="connsiteY29" fmla="*/ 789575 h 1266826"/>
              <a:gd name="connsiteX30" fmla="*/ 1267540 w 1283476"/>
              <a:gd name="connsiteY30" fmla="*/ 555418 h 1266826"/>
              <a:gd name="connsiteX31" fmla="*/ 874632 w 1283476"/>
              <a:gd name="connsiteY31" fmla="*/ 590343 h 1266826"/>
              <a:gd name="connsiteX32" fmla="*/ 727789 w 1283476"/>
              <a:gd name="connsiteY32" fmla="*/ 500651 h 1266826"/>
              <a:gd name="connsiteX33" fmla="*/ 726997 w 1283476"/>
              <a:gd name="connsiteY33" fmla="*/ 109331 h 1266826"/>
              <a:gd name="connsiteX34" fmla="*/ 665082 w 1283476"/>
              <a:gd name="connsiteY34" fmla="*/ 161719 h 1266826"/>
              <a:gd name="connsiteX35" fmla="*/ 607140 w 1283476"/>
              <a:gd name="connsiteY35" fmla="*/ 227600 h 1266826"/>
              <a:gd name="connsiteX0" fmla="*/ 607628 w 1283964"/>
              <a:gd name="connsiteY0" fmla="*/ 227600 h 1266826"/>
              <a:gd name="connsiteX1" fmla="*/ 220278 w 1283964"/>
              <a:gd name="connsiteY1" fmla="*/ 5350 h 1266826"/>
              <a:gd name="connsiteX2" fmla="*/ 169478 w 1283964"/>
              <a:gd name="connsiteY2" fmla="*/ 81550 h 1266826"/>
              <a:gd name="connsiteX3" fmla="*/ 172653 w 1283964"/>
              <a:gd name="connsiteY3" fmla="*/ 221250 h 1266826"/>
              <a:gd name="connsiteX4" fmla="*/ 220278 w 1283964"/>
              <a:gd name="connsiteY4" fmla="*/ 256175 h 1266826"/>
              <a:gd name="connsiteX5" fmla="*/ 232978 w 1283964"/>
              <a:gd name="connsiteY5" fmla="*/ 510175 h 1266826"/>
              <a:gd name="connsiteX6" fmla="*/ 125028 w 1283964"/>
              <a:gd name="connsiteY6" fmla="*/ 481600 h 1266826"/>
              <a:gd name="connsiteX7" fmla="*/ 115503 w 1283964"/>
              <a:gd name="connsiteY7" fmla="*/ 567325 h 1266826"/>
              <a:gd name="connsiteX8" fmla="*/ 115503 w 1283964"/>
              <a:gd name="connsiteY8" fmla="*/ 773700 h 1266826"/>
              <a:gd name="connsiteX9" fmla="*/ 7553 w 1283964"/>
              <a:gd name="connsiteY9" fmla="*/ 786400 h 1266826"/>
              <a:gd name="connsiteX10" fmla="*/ 12845 w 1283964"/>
              <a:gd name="connsiteY10" fmla="*/ 876812 h 1266826"/>
              <a:gd name="connsiteX11" fmla="*/ 28568 w 1283964"/>
              <a:gd name="connsiteY11" fmla="*/ 1130509 h 1266826"/>
              <a:gd name="connsiteX12" fmla="*/ 39908 w 1283964"/>
              <a:gd name="connsiteY12" fmla="*/ 1259475 h 1266826"/>
              <a:gd name="connsiteX13" fmla="*/ 380086 w 1283964"/>
              <a:gd name="connsiteY13" fmla="*/ 1254788 h 1266826"/>
              <a:gd name="connsiteX14" fmla="*/ 540045 w 1283964"/>
              <a:gd name="connsiteY14" fmla="*/ 1244507 h 1266826"/>
              <a:gd name="connsiteX15" fmla="*/ 563025 w 1283964"/>
              <a:gd name="connsiteY15" fmla="*/ 1165132 h 1266826"/>
              <a:gd name="connsiteX16" fmla="*/ 553049 w 1283964"/>
              <a:gd name="connsiteY16" fmla="*/ 899188 h 1266826"/>
              <a:gd name="connsiteX17" fmla="*/ 533996 w 1283964"/>
              <a:gd name="connsiteY17" fmla="*/ 855495 h 1266826"/>
              <a:gd name="connsiteX18" fmla="*/ 415462 w 1283964"/>
              <a:gd name="connsiteY18" fmla="*/ 843399 h 1266826"/>
              <a:gd name="connsiteX19" fmla="*/ 392635 w 1283964"/>
              <a:gd name="connsiteY19" fmla="*/ 708990 h 1266826"/>
              <a:gd name="connsiteX20" fmla="*/ 407603 w 1283964"/>
              <a:gd name="connsiteY20" fmla="*/ 570500 h 1266826"/>
              <a:gd name="connsiteX21" fmla="*/ 353628 w 1283964"/>
              <a:gd name="connsiteY21" fmla="*/ 557800 h 1266826"/>
              <a:gd name="connsiteX22" fmla="*/ 325053 w 1283964"/>
              <a:gd name="connsiteY22" fmla="*/ 253000 h 1266826"/>
              <a:gd name="connsiteX23" fmla="*/ 417128 w 1283964"/>
              <a:gd name="connsiteY23" fmla="*/ 265700 h 1266826"/>
              <a:gd name="connsiteX24" fmla="*/ 553653 w 1283964"/>
              <a:gd name="connsiteY24" fmla="*/ 364125 h 1266826"/>
              <a:gd name="connsiteX25" fmla="*/ 546509 w 1283964"/>
              <a:gd name="connsiteY25" fmla="*/ 468900 h 1266826"/>
              <a:gd name="connsiteX26" fmla="*/ 588578 w 1283964"/>
              <a:gd name="connsiteY26" fmla="*/ 685593 h 1266826"/>
              <a:gd name="connsiteX27" fmla="*/ 740978 w 1283964"/>
              <a:gd name="connsiteY27" fmla="*/ 868950 h 1266826"/>
              <a:gd name="connsiteX28" fmla="*/ 974341 w 1283964"/>
              <a:gd name="connsiteY28" fmla="*/ 910225 h 1266826"/>
              <a:gd name="connsiteX29" fmla="*/ 1184684 w 1283964"/>
              <a:gd name="connsiteY29" fmla="*/ 789575 h 1266826"/>
              <a:gd name="connsiteX30" fmla="*/ 1268028 w 1283964"/>
              <a:gd name="connsiteY30" fmla="*/ 555418 h 1266826"/>
              <a:gd name="connsiteX31" fmla="*/ 875120 w 1283964"/>
              <a:gd name="connsiteY31" fmla="*/ 590343 h 1266826"/>
              <a:gd name="connsiteX32" fmla="*/ 728277 w 1283964"/>
              <a:gd name="connsiteY32" fmla="*/ 500651 h 1266826"/>
              <a:gd name="connsiteX33" fmla="*/ 727485 w 1283964"/>
              <a:gd name="connsiteY33" fmla="*/ 109331 h 1266826"/>
              <a:gd name="connsiteX34" fmla="*/ 665570 w 1283964"/>
              <a:gd name="connsiteY34" fmla="*/ 161719 h 1266826"/>
              <a:gd name="connsiteX35" fmla="*/ 607628 w 1283964"/>
              <a:gd name="connsiteY35" fmla="*/ 227600 h 1266826"/>
              <a:gd name="connsiteX0" fmla="*/ 602371 w 1278707"/>
              <a:gd name="connsiteY0" fmla="*/ 227600 h 1266826"/>
              <a:gd name="connsiteX1" fmla="*/ 215021 w 1278707"/>
              <a:gd name="connsiteY1" fmla="*/ 5350 h 1266826"/>
              <a:gd name="connsiteX2" fmla="*/ 164221 w 1278707"/>
              <a:gd name="connsiteY2" fmla="*/ 81550 h 1266826"/>
              <a:gd name="connsiteX3" fmla="*/ 167396 w 1278707"/>
              <a:gd name="connsiteY3" fmla="*/ 221250 h 1266826"/>
              <a:gd name="connsiteX4" fmla="*/ 215021 w 1278707"/>
              <a:gd name="connsiteY4" fmla="*/ 256175 h 1266826"/>
              <a:gd name="connsiteX5" fmla="*/ 227721 w 1278707"/>
              <a:gd name="connsiteY5" fmla="*/ 510175 h 1266826"/>
              <a:gd name="connsiteX6" fmla="*/ 119771 w 1278707"/>
              <a:gd name="connsiteY6" fmla="*/ 481600 h 1266826"/>
              <a:gd name="connsiteX7" fmla="*/ 110246 w 1278707"/>
              <a:gd name="connsiteY7" fmla="*/ 567325 h 1266826"/>
              <a:gd name="connsiteX8" fmla="*/ 110246 w 1278707"/>
              <a:gd name="connsiteY8" fmla="*/ 773700 h 1266826"/>
              <a:gd name="connsiteX9" fmla="*/ 157115 w 1278707"/>
              <a:gd name="connsiteY9" fmla="*/ 849295 h 1266826"/>
              <a:gd name="connsiteX10" fmla="*/ 7588 w 1278707"/>
              <a:gd name="connsiteY10" fmla="*/ 876812 h 1266826"/>
              <a:gd name="connsiteX11" fmla="*/ 23311 w 1278707"/>
              <a:gd name="connsiteY11" fmla="*/ 1130509 h 1266826"/>
              <a:gd name="connsiteX12" fmla="*/ 34651 w 1278707"/>
              <a:gd name="connsiteY12" fmla="*/ 1259475 h 1266826"/>
              <a:gd name="connsiteX13" fmla="*/ 374829 w 1278707"/>
              <a:gd name="connsiteY13" fmla="*/ 1254788 h 1266826"/>
              <a:gd name="connsiteX14" fmla="*/ 534788 w 1278707"/>
              <a:gd name="connsiteY14" fmla="*/ 1244507 h 1266826"/>
              <a:gd name="connsiteX15" fmla="*/ 557768 w 1278707"/>
              <a:gd name="connsiteY15" fmla="*/ 1165132 h 1266826"/>
              <a:gd name="connsiteX16" fmla="*/ 547792 w 1278707"/>
              <a:gd name="connsiteY16" fmla="*/ 899188 h 1266826"/>
              <a:gd name="connsiteX17" fmla="*/ 528739 w 1278707"/>
              <a:gd name="connsiteY17" fmla="*/ 855495 h 1266826"/>
              <a:gd name="connsiteX18" fmla="*/ 410205 w 1278707"/>
              <a:gd name="connsiteY18" fmla="*/ 843399 h 1266826"/>
              <a:gd name="connsiteX19" fmla="*/ 387378 w 1278707"/>
              <a:gd name="connsiteY19" fmla="*/ 708990 h 1266826"/>
              <a:gd name="connsiteX20" fmla="*/ 402346 w 1278707"/>
              <a:gd name="connsiteY20" fmla="*/ 570500 h 1266826"/>
              <a:gd name="connsiteX21" fmla="*/ 348371 w 1278707"/>
              <a:gd name="connsiteY21" fmla="*/ 557800 h 1266826"/>
              <a:gd name="connsiteX22" fmla="*/ 319796 w 1278707"/>
              <a:gd name="connsiteY22" fmla="*/ 253000 h 1266826"/>
              <a:gd name="connsiteX23" fmla="*/ 411871 w 1278707"/>
              <a:gd name="connsiteY23" fmla="*/ 265700 h 1266826"/>
              <a:gd name="connsiteX24" fmla="*/ 548396 w 1278707"/>
              <a:gd name="connsiteY24" fmla="*/ 364125 h 1266826"/>
              <a:gd name="connsiteX25" fmla="*/ 541252 w 1278707"/>
              <a:gd name="connsiteY25" fmla="*/ 468900 h 1266826"/>
              <a:gd name="connsiteX26" fmla="*/ 583321 w 1278707"/>
              <a:gd name="connsiteY26" fmla="*/ 685593 h 1266826"/>
              <a:gd name="connsiteX27" fmla="*/ 735721 w 1278707"/>
              <a:gd name="connsiteY27" fmla="*/ 868950 h 1266826"/>
              <a:gd name="connsiteX28" fmla="*/ 969084 w 1278707"/>
              <a:gd name="connsiteY28" fmla="*/ 910225 h 1266826"/>
              <a:gd name="connsiteX29" fmla="*/ 1179427 w 1278707"/>
              <a:gd name="connsiteY29" fmla="*/ 789575 h 1266826"/>
              <a:gd name="connsiteX30" fmla="*/ 1262771 w 1278707"/>
              <a:gd name="connsiteY30" fmla="*/ 555418 h 1266826"/>
              <a:gd name="connsiteX31" fmla="*/ 869863 w 1278707"/>
              <a:gd name="connsiteY31" fmla="*/ 590343 h 1266826"/>
              <a:gd name="connsiteX32" fmla="*/ 723020 w 1278707"/>
              <a:gd name="connsiteY32" fmla="*/ 500651 h 1266826"/>
              <a:gd name="connsiteX33" fmla="*/ 722228 w 1278707"/>
              <a:gd name="connsiteY33" fmla="*/ 109331 h 1266826"/>
              <a:gd name="connsiteX34" fmla="*/ 660313 w 1278707"/>
              <a:gd name="connsiteY34" fmla="*/ 161719 h 1266826"/>
              <a:gd name="connsiteX35" fmla="*/ 602371 w 1278707"/>
              <a:gd name="connsiteY35" fmla="*/ 227600 h 1266826"/>
              <a:gd name="connsiteX0" fmla="*/ 602371 w 1278707"/>
              <a:gd name="connsiteY0" fmla="*/ 227600 h 1266826"/>
              <a:gd name="connsiteX1" fmla="*/ 215021 w 1278707"/>
              <a:gd name="connsiteY1" fmla="*/ 5350 h 1266826"/>
              <a:gd name="connsiteX2" fmla="*/ 164221 w 1278707"/>
              <a:gd name="connsiteY2" fmla="*/ 81550 h 1266826"/>
              <a:gd name="connsiteX3" fmla="*/ 167396 w 1278707"/>
              <a:gd name="connsiteY3" fmla="*/ 221250 h 1266826"/>
              <a:gd name="connsiteX4" fmla="*/ 215021 w 1278707"/>
              <a:gd name="connsiteY4" fmla="*/ 256175 h 1266826"/>
              <a:gd name="connsiteX5" fmla="*/ 227721 w 1278707"/>
              <a:gd name="connsiteY5" fmla="*/ 510175 h 1266826"/>
              <a:gd name="connsiteX6" fmla="*/ 119771 w 1278707"/>
              <a:gd name="connsiteY6" fmla="*/ 481600 h 1266826"/>
              <a:gd name="connsiteX7" fmla="*/ 110246 w 1278707"/>
              <a:gd name="connsiteY7" fmla="*/ 567325 h 1266826"/>
              <a:gd name="connsiteX8" fmla="*/ 139274 w 1278707"/>
              <a:gd name="connsiteY8" fmla="*/ 713223 h 1266826"/>
              <a:gd name="connsiteX9" fmla="*/ 157115 w 1278707"/>
              <a:gd name="connsiteY9" fmla="*/ 849295 h 1266826"/>
              <a:gd name="connsiteX10" fmla="*/ 7588 w 1278707"/>
              <a:gd name="connsiteY10" fmla="*/ 876812 h 1266826"/>
              <a:gd name="connsiteX11" fmla="*/ 23311 w 1278707"/>
              <a:gd name="connsiteY11" fmla="*/ 1130509 h 1266826"/>
              <a:gd name="connsiteX12" fmla="*/ 34651 w 1278707"/>
              <a:gd name="connsiteY12" fmla="*/ 1259475 h 1266826"/>
              <a:gd name="connsiteX13" fmla="*/ 374829 w 1278707"/>
              <a:gd name="connsiteY13" fmla="*/ 1254788 h 1266826"/>
              <a:gd name="connsiteX14" fmla="*/ 534788 w 1278707"/>
              <a:gd name="connsiteY14" fmla="*/ 1244507 h 1266826"/>
              <a:gd name="connsiteX15" fmla="*/ 557768 w 1278707"/>
              <a:gd name="connsiteY15" fmla="*/ 1165132 h 1266826"/>
              <a:gd name="connsiteX16" fmla="*/ 547792 w 1278707"/>
              <a:gd name="connsiteY16" fmla="*/ 899188 h 1266826"/>
              <a:gd name="connsiteX17" fmla="*/ 528739 w 1278707"/>
              <a:gd name="connsiteY17" fmla="*/ 855495 h 1266826"/>
              <a:gd name="connsiteX18" fmla="*/ 410205 w 1278707"/>
              <a:gd name="connsiteY18" fmla="*/ 843399 h 1266826"/>
              <a:gd name="connsiteX19" fmla="*/ 387378 w 1278707"/>
              <a:gd name="connsiteY19" fmla="*/ 708990 h 1266826"/>
              <a:gd name="connsiteX20" fmla="*/ 402346 w 1278707"/>
              <a:gd name="connsiteY20" fmla="*/ 570500 h 1266826"/>
              <a:gd name="connsiteX21" fmla="*/ 348371 w 1278707"/>
              <a:gd name="connsiteY21" fmla="*/ 557800 h 1266826"/>
              <a:gd name="connsiteX22" fmla="*/ 319796 w 1278707"/>
              <a:gd name="connsiteY22" fmla="*/ 253000 h 1266826"/>
              <a:gd name="connsiteX23" fmla="*/ 411871 w 1278707"/>
              <a:gd name="connsiteY23" fmla="*/ 265700 h 1266826"/>
              <a:gd name="connsiteX24" fmla="*/ 548396 w 1278707"/>
              <a:gd name="connsiteY24" fmla="*/ 364125 h 1266826"/>
              <a:gd name="connsiteX25" fmla="*/ 541252 w 1278707"/>
              <a:gd name="connsiteY25" fmla="*/ 468900 h 1266826"/>
              <a:gd name="connsiteX26" fmla="*/ 583321 w 1278707"/>
              <a:gd name="connsiteY26" fmla="*/ 685593 h 1266826"/>
              <a:gd name="connsiteX27" fmla="*/ 735721 w 1278707"/>
              <a:gd name="connsiteY27" fmla="*/ 868950 h 1266826"/>
              <a:gd name="connsiteX28" fmla="*/ 969084 w 1278707"/>
              <a:gd name="connsiteY28" fmla="*/ 910225 h 1266826"/>
              <a:gd name="connsiteX29" fmla="*/ 1179427 w 1278707"/>
              <a:gd name="connsiteY29" fmla="*/ 789575 h 1266826"/>
              <a:gd name="connsiteX30" fmla="*/ 1262771 w 1278707"/>
              <a:gd name="connsiteY30" fmla="*/ 555418 h 1266826"/>
              <a:gd name="connsiteX31" fmla="*/ 869863 w 1278707"/>
              <a:gd name="connsiteY31" fmla="*/ 590343 h 1266826"/>
              <a:gd name="connsiteX32" fmla="*/ 723020 w 1278707"/>
              <a:gd name="connsiteY32" fmla="*/ 500651 h 1266826"/>
              <a:gd name="connsiteX33" fmla="*/ 722228 w 1278707"/>
              <a:gd name="connsiteY33" fmla="*/ 109331 h 1266826"/>
              <a:gd name="connsiteX34" fmla="*/ 660313 w 1278707"/>
              <a:gd name="connsiteY34" fmla="*/ 161719 h 1266826"/>
              <a:gd name="connsiteX35" fmla="*/ 602371 w 1278707"/>
              <a:gd name="connsiteY35" fmla="*/ 227600 h 1266826"/>
              <a:gd name="connsiteX0" fmla="*/ 602371 w 1278707"/>
              <a:gd name="connsiteY0" fmla="*/ 227600 h 1266826"/>
              <a:gd name="connsiteX1" fmla="*/ 215021 w 1278707"/>
              <a:gd name="connsiteY1" fmla="*/ 5350 h 1266826"/>
              <a:gd name="connsiteX2" fmla="*/ 164221 w 1278707"/>
              <a:gd name="connsiteY2" fmla="*/ 81550 h 1266826"/>
              <a:gd name="connsiteX3" fmla="*/ 167396 w 1278707"/>
              <a:gd name="connsiteY3" fmla="*/ 221250 h 1266826"/>
              <a:gd name="connsiteX4" fmla="*/ 215021 w 1278707"/>
              <a:gd name="connsiteY4" fmla="*/ 256175 h 1266826"/>
              <a:gd name="connsiteX5" fmla="*/ 227721 w 1278707"/>
              <a:gd name="connsiteY5" fmla="*/ 510175 h 1266826"/>
              <a:gd name="connsiteX6" fmla="*/ 119771 w 1278707"/>
              <a:gd name="connsiteY6" fmla="*/ 481600 h 1266826"/>
              <a:gd name="connsiteX7" fmla="*/ 110246 w 1278707"/>
              <a:gd name="connsiteY7" fmla="*/ 567325 h 1266826"/>
              <a:gd name="connsiteX8" fmla="*/ 139274 w 1278707"/>
              <a:gd name="connsiteY8" fmla="*/ 713223 h 1266826"/>
              <a:gd name="connsiteX9" fmla="*/ 157115 w 1278707"/>
              <a:gd name="connsiteY9" fmla="*/ 849295 h 1266826"/>
              <a:gd name="connsiteX10" fmla="*/ 7588 w 1278707"/>
              <a:gd name="connsiteY10" fmla="*/ 876812 h 1266826"/>
              <a:gd name="connsiteX11" fmla="*/ 23311 w 1278707"/>
              <a:gd name="connsiteY11" fmla="*/ 1130509 h 1266826"/>
              <a:gd name="connsiteX12" fmla="*/ 34651 w 1278707"/>
              <a:gd name="connsiteY12" fmla="*/ 1259475 h 1266826"/>
              <a:gd name="connsiteX13" fmla="*/ 374829 w 1278707"/>
              <a:gd name="connsiteY13" fmla="*/ 1254788 h 1266826"/>
              <a:gd name="connsiteX14" fmla="*/ 534788 w 1278707"/>
              <a:gd name="connsiteY14" fmla="*/ 1244507 h 1266826"/>
              <a:gd name="connsiteX15" fmla="*/ 557768 w 1278707"/>
              <a:gd name="connsiteY15" fmla="*/ 1165132 h 1266826"/>
              <a:gd name="connsiteX16" fmla="*/ 547792 w 1278707"/>
              <a:gd name="connsiteY16" fmla="*/ 899188 h 1266826"/>
              <a:gd name="connsiteX17" fmla="*/ 528739 w 1278707"/>
              <a:gd name="connsiteY17" fmla="*/ 855495 h 1266826"/>
              <a:gd name="connsiteX18" fmla="*/ 410205 w 1278707"/>
              <a:gd name="connsiteY18" fmla="*/ 843399 h 1266826"/>
              <a:gd name="connsiteX19" fmla="*/ 387378 w 1278707"/>
              <a:gd name="connsiteY19" fmla="*/ 708990 h 1266826"/>
              <a:gd name="connsiteX20" fmla="*/ 402346 w 1278707"/>
              <a:gd name="connsiteY20" fmla="*/ 570500 h 1266826"/>
              <a:gd name="connsiteX21" fmla="*/ 348371 w 1278707"/>
              <a:gd name="connsiteY21" fmla="*/ 557800 h 1266826"/>
              <a:gd name="connsiteX22" fmla="*/ 319796 w 1278707"/>
              <a:gd name="connsiteY22" fmla="*/ 253000 h 1266826"/>
              <a:gd name="connsiteX23" fmla="*/ 411871 w 1278707"/>
              <a:gd name="connsiteY23" fmla="*/ 265700 h 1266826"/>
              <a:gd name="connsiteX24" fmla="*/ 548396 w 1278707"/>
              <a:gd name="connsiteY24" fmla="*/ 364125 h 1266826"/>
              <a:gd name="connsiteX25" fmla="*/ 541252 w 1278707"/>
              <a:gd name="connsiteY25" fmla="*/ 468900 h 1266826"/>
              <a:gd name="connsiteX26" fmla="*/ 583321 w 1278707"/>
              <a:gd name="connsiteY26" fmla="*/ 685593 h 1266826"/>
              <a:gd name="connsiteX27" fmla="*/ 735721 w 1278707"/>
              <a:gd name="connsiteY27" fmla="*/ 868950 h 1266826"/>
              <a:gd name="connsiteX28" fmla="*/ 969084 w 1278707"/>
              <a:gd name="connsiteY28" fmla="*/ 910225 h 1266826"/>
              <a:gd name="connsiteX29" fmla="*/ 1179427 w 1278707"/>
              <a:gd name="connsiteY29" fmla="*/ 789575 h 1266826"/>
              <a:gd name="connsiteX30" fmla="*/ 1262771 w 1278707"/>
              <a:gd name="connsiteY30" fmla="*/ 555418 h 1266826"/>
              <a:gd name="connsiteX31" fmla="*/ 869863 w 1278707"/>
              <a:gd name="connsiteY31" fmla="*/ 590343 h 1266826"/>
              <a:gd name="connsiteX32" fmla="*/ 723020 w 1278707"/>
              <a:gd name="connsiteY32" fmla="*/ 500651 h 1266826"/>
              <a:gd name="connsiteX33" fmla="*/ 722228 w 1278707"/>
              <a:gd name="connsiteY33" fmla="*/ 109331 h 1266826"/>
              <a:gd name="connsiteX34" fmla="*/ 660313 w 1278707"/>
              <a:gd name="connsiteY34" fmla="*/ 161719 h 1266826"/>
              <a:gd name="connsiteX35" fmla="*/ 602371 w 1278707"/>
              <a:gd name="connsiteY35" fmla="*/ 227600 h 1266826"/>
              <a:gd name="connsiteX0" fmla="*/ 600366 w 1276702"/>
              <a:gd name="connsiteY0" fmla="*/ 227600 h 1266826"/>
              <a:gd name="connsiteX1" fmla="*/ 213016 w 1276702"/>
              <a:gd name="connsiteY1" fmla="*/ 5350 h 1266826"/>
              <a:gd name="connsiteX2" fmla="*/ 162216 w 1276702"/>
              <a:gd name="connsiteY2" fmla="*/ 81550 h 1266826"/>
              <a:gd name="connsiteX3" fmla="*/ 165391 w 1276702"/>
              <a:gd name="connsiteY3" fmla="*/ 221250 h 1266826"/>
              <a:gd name="connsiteX4" fmla="*/ 213016 w 1276702"/>
              <a:gd name="connsiteY4" fmla="*/ 256175 h 1266826"/>
              <a:gd name="connsiteX5" fmla="*/ 225716 w 1276702"/>
              <a:gd name="connsiteY5" fmla="*/ 510175 h 1266826"/>
              <a:gd name="connsiteX6" fmla="*/ 117766 w 1276702"/>
              <a:gd name="connsiteY6" fmla="*/ 481600 h 1266826"/>
              <a:gd name="connsiteX7" fmla="*/ 108241 w 1276702"/>
              <a:gd name="connsiteY7" fmla="*/ 567325 h 1266826"/>
              <a:gd name="connsiteX8" fmla="*/ 137269 w 1276702"/>
              <a:gd name="connsiteY8" fmla="*/ 713223 h 1266826"/>
              <a:gd name="connsiteX9" fmla="*/ 126081 w 1276702"/>
              <a:gd name="connsiteY9" fmla="*/ 844457 h 1266826"/>
              <a:gd name="connsiteX10" fmla="*/ 5583 w 1276702"/>
              <a:gd name="connsiteY10" fmla="*/ 876812 h 1266826"/>
              <a:gd name="connsiteX11" fmla="*/ 21306 w 1276702"/>
              <a:gd name="connsiteY11" fmla="*/ 1130509 h 1266826"/>
              <a:gd name="connsiteX12" fmla="*/ 32646 w 1276702"/>
              <a:gd name="connsiteY12" fmla="*/ 1259475 h 1266826"/>
              <a:gd name="connsiteX13" fmla="*/ 372824 w 1276702"/>
              <a:gd name="connsiteY13" fmla="*/ 1254788 h 1266826"/>
              <a:gd name="connsiteX14" fmla="*/ 532783 w 1276702"/>
              <a:gd name="connsiteY14" fmla="*/ 1244507 h 1266826"/>
              <a:gd name="connsiteX15" fmla="*/ 555763 w 1276702"/>
              <a:gd name="connsiteY15" fmla="*/ 1165132 h 1266826"/>
              <a:gd name="connsiteX16" fmla="*/ 545787 w 1276702"/>
              <a:gd name="connsiteY16" fmla="*/ 899188 h 1266826"/>
              <a:gd name="connsiteX17" fmla="*/ 526734 w 1276702"/>
              <a:gd name="connsiteY17" fmla="*/ 855495 h 1266826"/>
              <a:gd name="connsiteX18" fmla="*/ 408200 w 1276702"/>
              <a:gd name="connsiteY18" fmla="*/ 843399 h 1266826"/>
              <a:gd name="connsiteX19" fmla="*/ 385373 w 1276702"/>
              <a:gd name="connsiteY19" fmla="*/ 708990 h 1266826"/>
              <a:gd name="connsiteX20" fmla="*/ 400341 w 1276702"/>
              <a:gd name="connsiteY20" fmla="*/ 570500 h 1266826"/>
              <a:gd name="connsiteX21" fmla="*/ 346366 w 1276702"/>
              <a:gd name="connsiteY21" fmla="*/ 557800 h 1266826"/>
              <a:gd name="connsiteX22" fmla="*/ 317791 w 1276702"/>
              <a:gd name="connsiteY22" fmla="*/ 253000 h 1266826"/>
              <a:gd name="connsiteX23" fmla="*/ 409866 w 1276702"/>
              <a:gd name="connsiteY23" fmla="*/ 265700 h 1266826"/>
              <a:gd name="connsiteX24" fmla="*/ 546391 w 1276702"/>
              <a:gd name="connsiteY24" fmla="*/ 364125 h 1266826"/>
              <a:gd name="connsiteX25" fmla="*/ 539247 w 1276702"/>
              <a:gd name="connsiteY25" fmla="*/ 468900 h 1266826"/>
              <a:gd name="connsiteX26" fmla="*/ 581316 w 1276702"/>
              <a:gd name="connsiteY26" fmla="*/ 685593 h 1266826"/>
              <a:gd name="connsiteX27" fmla="*/ 733716 w 1276702"/>
              <a:gd name="connsiteY27" fmla="*/ 868950 h 1266826"/>
              <a:gd name="connsiteX28" fmla="*/ 967079 w 1276702"/>
              <a:gd name="connsiteY28" fmla="*/ 910225 h 1266826"/>
              <a:gd name="connsiteX29" fmla="*/ 1177422 w 1276702"/>
              <a:gd name="connsiteY29" fmla="*/ 789575 h 1266826"/>
              <a:gd name="connsiteX30" fmla="*/ 1260766 w 1276702"/>
              <a:gd name="connsiteY30" fmla="*/ 555418 h 1266826"/>
              <a:gd name="connsiteX31" fmla="*/ 867858 w 1276702"/>
              <a:gd name="connsiteY31" fmla="*/ 590343 h 1266826"/>
              <a:gd name="connsiteX32" fmla="*/ 721015 w 1276702"/>
              <a:gd name="connsiteY32" fmla="*/ 500651 h 1266826"/>
              <a:gd name="connsiteX33" fmla="*/ 720223 w 1276702"/>
              <a:gd name="connsiteY33" fmla="*/ 109331 h 1266826"/>
              <a:gd name="connsiteX34" fmla="*/ 658308 w 1276702"/>
              <a:gd name="connsiteY34" fmla="*/ 161719 h 1266826"/>
              <a:gd name="connsiteX35" fmla="*/ 600366 w 1276702"/>
              <a:gd name="connsiteY35" fmla="*/ 227600 h 1266826"/>
              <a:gd name="connsiteX0" fmla="*/ 600366 w 1276702"/>
              <a:gd name="connsiteY0" fmla="*/ 227600 h 1266826"/>
              <a:gd name="connsiteX1" fmla="*/ 213016 w 1276702"/>
              <a:gd name="connsiteY1" fmla="*/ 5350 h 1266826"/>
              <a:gd name="connsiteX2" fmla="*/ 162216 w 1276702"/>
              <a:gd name="connsiteY2" fmla="*/ 81550 h 1266826"/>
              <a:gd name="connsiteX3" fmla="*/ 165391 w 1276702"/>
              <a:gd name="connsiteY3" fmla="*/ 221250 h 1266826"/>
              <a:gd name="connsiteX4" fmla="*/ 213016 w 1276702"/>
              <a:gd name="connsiteY4" fmla="*/ 256175 h 1266826"/>
              <a:gd name="connsiteX5" fmla="*/ 225716 w 1276702"/>
              <a:gd name="connsiteY5" fmla="*/ 510175 h 1266826"/>
              <a:gd name="connsiteX6" fmla="*/ 117766 w 1276702"/>
              <a:gd name="connsiteY6" fmla="*/ 481600 h 1266826"/>
              <a:gd name="connsiteX7" fmla="*/ 151784 w 1276702"/>
              <a:gd name="connsiteY7" fmla="*/ 618125 h 1266826"/>
              <a:gd name="connsiteX8" fmla="*/ 137269 w 1276702"/>
              <a:gd name="connsiteY8" fmla="*/ 713223 h 1266826"/>
              <a:gd name="connsiteX9" fmla="*/ 126081 w 1276702"/>
              <a:gd name="connsiteY9" fmla="*/ 844457 h 1266826"/>
              <a:gd name="connsiteX10" fmla="*/ 5583 w 1276702"/>
              <a:gd name="connsiteY10" fmla="*/ 876812 h 1266826"/>
              <a:gd name="connsiteX11" fmla="*/ 21306 w 1276702"/>
              <a:gd name="connsiteY11" fmla="*/ 1130509 h 1266826"/>
              <a:gd name="connsiteX12" fmla="*/ 32646 w 1276702"/>
              <a:gd name="connsiteY12" fmla="*/ 1259475 h 1266826"/>
              <a:gd name="connsiteX13" fmla="*/ 372824 w 1276702"/>
              <a:gd name="connsiteY13" fmla="*/ 1254788 h 1266826"/>
              <a:gd name="connsiteX14" fmla="*/ 532783 w 1276702"/>
              <a:gd name="connsiteY14" fmla="*/ 1244507 h 1266826"/>
              <a:gd name="connsiteX15" fmla="*/ 555763 w 1276702"/>
              <a:gd name="connsiteY15" fmla="*/ 1165132 h 1266826"/>
              <a:gd name="connsiteX16" fmla="*/ 545787 w 1276702"/>
              <a:gd name="connsiteY16" fmla="*/ 899188 h 1266826"/>
              <a:gd name="connsiteX17" fmla="*/ 526734 w 1276702"/>
              <a:gd name="connsiteY17" fmla="*/ 855495 h 1266826"/>
              <a:gd name="connsiteX18" fmla="*/ 408200 w 1276702"/>
              <a:gd name="connsiteY18" fmla="*/ 843399 h 1266826"/>
              <a:gd name="connsiteX19" fmla="*/ 385373 w 1276702"/>
              <a:gd name="connsiteY19" fmla="*/ 708990 h 1266826"/>
              <a:gd name="connsiteX20" fmla="*/ 400341 w 1276702"/>
              <a:gd name="connsiteY20" fmla="*/ 570500 h 1266826"/>
              <a:gd name="connsiteX21" fmla="*/ 346366 w 1276702"/>
              <a:gd name="connsiteY21" fmla="*/ 557800 h 1266826"/>
              <a:gd name="connsiteX22" fmla="*/ 317791 w 1276702"/>
              <a:gd name="connsiteY22" fmla="*/ 253000 h 1266826"/>
              <a:gd name="connsiteX23" fmla="*/ 409866 w 1276702"/>
              <a:gd name="connsiteY23" fmla="*/ 265700 h 1266826"/>
              <a:gd name="connsiteX24" fmla="*/ 546391 w 1276702"/>
              <a:gd name="connsiteY24" fmla="*/ 364125 h 1266826"/>
              <a:gd name="connsiteX25" fmla="*/ 539247 w 1276702"/>
              <a:gd name="connsiteY25" fmla="*/ 468900 h 1266826"/>
              <a:gd name="connsiteX26" fmla="*/ 581316 w 1276702"/>
              <a:gd name="connsiteY26" fmla="*/ 685593 h 1266826"/>
              <a:gd name="connsiteX27" fmla="*/ 733716 w 1276702"/>
              <a:gd name="connsiteY27" fmla="*/ 868950 h 1266826"/>
              <a:gd name="connsiteX28" fmla="*/ 967079 w 1276702"/>
              <a:gd name="connsiteY28" fmla="*/ 910225 h 1266826"/>
              <a:gd name="connsiteX29" fmla="*/ 1177422 w 1276702"/>
              <a:gd name="connsiteY29" fmla="*/ 789575 h 1266826"/>
              <a:gd name="connsiteX30" fmla="*/ 1260766 w 1276702"/>
              <a:gd name="connsiteY30" fmla="*/ 555418 h 1266826"/>
              <a:gd name="connsiteX31" fmla="*/ 867858 w 1276702"/>
              <a:gd name="connsiteY31" fmla="*/ 590343 h 1266826"/>
              <a:gd name="connsiteX32" fmla="*/ 721015 w 1276702"/>
              <a:gd name="connsiteY32" fmla="*/ 500651 h 1266826"/>
              <a:gd name="connsiteX33" fmla="*/ 720223 w 1276702"/>
              <a:gd name="connsiteY33" fmla="*/ 109331 h 1266826"/>
              <a:gd name="connsiteX34" fmla="*/ 658308 w 1276702"/>
              <a:gd name="connsiteY34" fmla="*/ 161719 h 1266826"/>
              <a:gd name="connsiteX35" fmla="*/ 600366 w 1276702"/>
              <a:gd name="connsiteY35" fmla="*/ 227600 h 1266826"/>
              <a:gd name="connsiteX0" fmla="*/ 600366 w 1276702"/>
              <a:gd name="connsiteY0" fmla="*/ 227600 h 1266826"/>
              <a:gd name="connsiteX1" fmla="*/ 213016 w 1276702"/>
              <a:gd name="connsiteY1" fmla="*/ 5350 h 1266826"/>
              <a:gd name="connsiteX2" fmla="*/ 162216 w 1276702"/>
              <a:gd name="connsiteY2" fmla="*/ 81550 h 1266826"/>
              <a:gd name="connsiteX3" fmla="*/ 165391 w 1276702"/>
              <a:gd name="connsiteY3" fmla="*/ 221250 h 1266826"/>
              <a:gd name="connsiteX4" fmla="*/ 213016 w 1276702"/>
              <a:gd name="connsiteY4" fmla="*/ 256175 h 1266826"/>
              <a:gd name="connsiteX5" fmla="*/ 225716 w 1276702"/>
              <a:gd name="connsiteY5" fmla="*/ 510175 h 1266826"/>
              <a:gd name="connsiteX6" fmla="*/ 117766 w 1276702"/>
              <a:gd name="connsiteY6" fmla="*/ 481600 h 1266826"/>
              <a:gd name="connsiteX7" fmla="*/ 151784 w 1276702"/>
              <a:gd name="connsiteY7" fmla="*/ 618125 h 1266826"/>
              <a:gd name="connsiteX8" fmla="*/ 130011 w 1276702"/>
              <a:gd name="connsiteY8" fmla="*/ 705966 h 1266826"/>
              <a:gd name="connsiteX9" fmla="*/ 126081 w 1276702"/>
              <a:gd name="connsiteY9" fmla="*/ 844457 h 1266826"/>
              <a:gd name="connsiteX10" fmla="*/ 5583 w 1276702"/>
              <a:gd name="connsiteY10" fmla="*/ 876812 h 1266826"/>
              <a:gd name="connsiteX11" fmla="*/ 21306 w 1276702"/>
              <a:gd name="connsiteY11" fmla="*/ 1130509 h 1266826"/>
              <a:gd name="connsiteX12" fmla="*/ 32646 w 1276702"/>
              <a:gd name="connsiteY12" fmla="*/ 1259475 h 1266826"/>
              <a:gd name="connsiteX13" fmla="*/ 372824 w 1276702"/>
              <a:gd name="connsiteY13" fmla="*/ 1254788 h 1266826"/>
              <a:gd name="connsiteX14" fmla="*/ 532783 w 1276702"/>
              <a:gd name="connsiteY14" fmla="*/ 1244507 h 1266826"/>
              <a:gd name="connsiteX15" fmla="*/ 555763 w 1276702"/>
              <a:gd name="connsiteY15" fmla="*/ 1165132 h 1266826"/>
              <a:gd name="connsiteX16" fmla="*/ 545787 w 1276702"/>
              <a:gd name="connsiteY16" fmla="*/ 899188 h 1266826"/>
              <a:gd name="connsiteX17" fmla="*/ 526734 w 1276702"/>
              <a:gd name="connsiteY17" fmla="*/ 855495 h 1266826"/>
              <a:gd name="connsiteX18" fmla="*/ 408200 w 1276702"/>
              <a:gd name="connsiteY18" fmla="*/ 843399 h 1266826"/>
              <a:gd name="connsiteX19" fmla="*/ 385373 w 1276702"/>
              <a:gd name="connsiteY19" fmla="*/ 708990 h 1266826"/>
              <a:gd name="connsiteX20" fmla="*/ 400341 w 1276702"/>
              <a:gd name="connsiteY20" fmla="*/ 570500 h 1266826"/>
              <a:gd name="connsiteX21" fmla="*/ 346366 w 1276702"/>
              <a:gd name="connsiteY21" fmla="*/ 557800 h 1266826"/>
              <a:gd name="connsiteX22" fmla="*/ 317791 w 1276702"/>
              <a:gd name="connsiteY22" fmla="*/ 253000 h 1266826"/>
              <a:gd name="connsiteX23" fmla="*/ 409866 w 1276702"/>
              <a:gd name="connsiteY23" fmla="*/ 265700 h 1266826"/>
              <a:gd name="connsiteX24" fmla="*/ 546391 w 1276702"/>
              <a:gd name="connsiteY24" fmla="*/ 364125 h 1266826"/>
              <a:gd name="connsiteX25" fmla="*/ 539247 w 1276702"/>
              <a:gd name="connsiteY25" fmla="*/ 468900 h 1266826"/>
              <a:gd name="connsiteX26" fmla="*/ 581316 w 1276702"/>
              <a:gd name="connsiteY26" fmla="*/ 685593 h 1266826"/>
              <a:gd name="connsiteX27" fmla="*/ 733716 w 1276702"/>
              <a:gd name="connsiteY27" fmla="*/ 868950 h 1266826"/>
              <a:gd name="connsiteX28" fmla="*/ 967079 w 1276702"/>
              <a:gd name="connsiteY28" fmla="*/ 910225 h 1266826"/>
              <a:gd name="connsiteX29" fmla="*/ 1177422 w 1276702"/>
              <a:gd name="connsiteY29" fmla="*/ 789575 h 1266826"/>
              <a:gd name="connsiteX30" fmla="*/ 1260766 w 1276702"/>
              <a:gd name="connsiteY30" fmla="*/ 555418 h 1266826"/>
              <a:gd name="connsiteX31" fmla="*/ 867858 w 1276702"/>
              <a:gd name="connsiteY31" fmla="*/ 590343 h 1266826"/>
              <a:gd name="connsiteX32" fmla="*/ 721015 w 1276702"/>
              <a:gd name="connsiteY32" fmla="*/ 500651 h 1266826"/>
              <a:gd name="connsiteX33" fmla="*/ 720223 w 1276702"/>
              <a:gd name="connsiteY33" fmla="*/ 109331 h 1266826"/>
              <a:gd name="connsiteX34" fmla="*/ 658308 w 1276702"/>
              <a:gd name="connsiteY34" fmla="*/ 161719 h 1266826"/>
              <a:gd name="connsiteX35" fmla="*/ 600366 w 1276702"/>
              <a:gd name="connsiteY35" fmla="*/ 227600 h 1266826"/>
              <a:gd name="connsiteX0" fmla="*/ 595089 w 1271425"/>
              <a:gd name="connsiteY0" fmla="*/ 227600 h 1266826"/>
              <a:gd name="connsiteX1" fmla="*/ 207739 w 1271425"/>
              <a:gd name="connsiteY1" fmla="*/ 5350 h 1266826"/>
              <a:gd name="connsiteX2" fmla="*/ 156939 w 1271425"/>
              <a:gd name="connsiteY2" fmla="*/ 81550 h 1266826"/>
              <a:gd name="connsiteX3" fmla="*/ 160114 w 1271425"/>
              <a:gd name="connsiteY3" fmla="*/ 221250 h 1266826"/>
              <a:gd name="connsiteX4" fmla="*/ 207739 w 1271425"/>
              <a:gd name="connsiteY4" fmla="*/ 256175 h 1266826"/>
              <a:gd name="connsiteX5" fmla="*/ 220439 w 1271425"/>
              <a:gd name="connsiteY5" fmla="*/ 510175 h 1266826"/>
              <a:gd name="connsiteX6" fmla="*/ 112489 w 1271425"/>
              <a:gd name="connsiteY6" fmla="*/ 481600 h 1266826"/>
              <a:gd name="connsiteX7" fmla="*/ 146507 w 1271425"/>
              <a:gd name="connsiteY7" fmla="*/ 618125 h 1266826"/>
              <a:gd name="connsiteX8" fmla="*/ 124734 w 1271425"/>
              <a:gd name="connsiteY8" fmla="*/ 705966 h 1266826"/>
              <a:gd name="connsiteX9" fmla="*/ 120804 w 1271425"/>
              <a:gd name="connsiteY9" fmla="*/ 844457 h 1266826"/>
              <a:gd name="connsiteX10" fmla="*/ 306 w 1271425"/>
              <a:gd name="connsiteY10" fmla="*/ 876812 h 1266826"/>
              <a:gd name="connsiteX11" fmla="*/ 16029 w 1271425"/>
              <a:gd name="connsiteY11" fmla="*/ 1130509 h 1266826"/>
              <a:gd name="connsiteX12" fmla="*/ 27369 w 1271425"/>
              <a:gd name="connsiteY12" fmla="*/ 1259475 h 1266826"/>
              <a:gd name="connsiteX13" fmla="*/ 367547 w 1271425"/>
              <a:gd name="connsiteY13" fmla="*/ 1254788 h 1266826"/>
              <a:gd name="connsiteX14" fmla="*/ 527506 w 1271425"/>
              <a:gd name="connsiteY14" fmla="*/ 1244507 h 1266826"/>
              <a:gd name="connsiteX15" fmla="*/ 550486 w 1271425"/>
              <a:gd name="connsiteY15" fmla="*/ 1165132 h 1266826"/>
              <a:gd name="connsiteX16" fmla="*/ 540510 w 1271425"/>
              <a:gd name="connsiteY16" fmla="*/ 899188 h 1266826"/>
              <a:gd name="connsiteX17" fmla="*/ 521457 w 1271425"/>
              <a:gd name="connsiteY17" fmla="*/ 855495 h 1266826"/>
              <a:gd name="connsiteX18" fmla="*/ 402923 w 1271425"/>
              <a:gd name="connsiteY18" fmla="*/ 843399 h 1266826"/>
              <a:gd name="connsiteX19" fmla="*/ 380096 w 1271425"/>
              <a:gd name="connsiteY19" fmla="*/ 708990 h 1266826"/>
              <a:gd name="connsiteX20" fmla="*/ 395064 w 1271425"/>
              <a:gd name="connsiteY20" fmla="*/ 570500 h 1266826"/>
              <a:gd name="connsiteX21" fmla="*/ 341089 w 1271425"/>
              <a:gd name="connsiteY21" fmla="*/ 557800 h 1266826"/>
              <a:gd name="connsiteX22" fmla="*/ 312514 w 1271425"/>
              <a:gd name="connsiteY22" fmla="*/ 253000 h 1266826"/>
              <a:gd name="connsiteX23" fmla="*/ 404589 w 1271425"/>
              <a:gd name="connsiteY23" fmla="*/ 265700 h 1266826"/>
              <a:gd name="connsiteX24" fmla="*/ 541114 w 1271425"/>
              <a:gd name="connsiteY24" fmla="*/ 364125 h 1266826"/>
              <a:gd name="connsiteX25" fmla="*/ 533970 w 1271425"/>
              <a:gd name="connsiteY25" fmla="*/ 468900 h 1266826"/>
              <a:gd name="connsiteX26" fmla="*/ 576039 w 1271425"/>
              <a:gd name="connsiteY26" fmla="*/ 685593 h 1266826"/>
              <a:gd name="connsiteX27" fmla="*/ 728439 w 1271425"/>
              <a:gd name="connsiteY27" fmla="*/ 868950 h 1266826"/>
              <a:gd name="connsiteX28" fmla="*/ 961802 w 1271425"/>
              <a:gd name="connsiteY28" fmla="*/ 910225 h 1266826"/>
              <a:gd name="connsiteX29" fmla="*/ 1172145 w 1271425"/>
              <a:gd name="connsiteY29" fmla="*/ 789575 h 1266826"/>
              <a:gd name="connsiteX30" fmla="*/ 1255489 w 1271425"/>
              <a:gd name="connsiteY30" fmla="*/ 555418 h 1266826"/>
              <a:gd name="connsiteX31" fmla="*/ 862581 w 1271425"/>
              <a:gd name="connsiteY31" fmla="*/ 590343 h 1266826"/>
              <a:gd name="connsiteX32" fmla="*/ 715738 w 1271425"/>
              <a:gd name="connsiteY32" fmla="*/ 500651 h 1266826"/>
              <a:gd name="connsiteX33" fmla="*/ 714946 w 1271425"/>
              <a:gd name="connsiteY33" fmla="*/ 109331 h 1266826"/>
              <a:gd name="connsiteX34" fmla="*/ 653031 w 1271425"/>
              <a:gd name="connsiteY34" fmla="*/ 161719 h 1266826"/>
              <a:gd name="connsiteX35" fmla="*/ 595089 w 1271425"/>
              <a:gd name="connsiteY35" fmla="*/ 227600 h 1266826"/>
              <a:gd name="connsiteX0" fmla="*/ 599386 w 1275722"/>
              <a:gd name="connsiteY0" fmla="*/ 227600 h 1266826"/>
              <a:gd name="connsiteX1" fmla="*/ 212036 w 1275722"/>
              <a:gd name="connsiteY1" fmla="*/ 5350 h 1266826"/>
              <a:gd name="connsiteX2" fmla="*/ 161236 w 1275722"/>
              <a:gd name="connsiteY2" fmla="*/ 81550 h 1266826"/>
              <a:gd name="connsiteX3" fmla="*/ 164411 w 1275722"/>
              <a:gd name="connsiteY3" fmla="*/ 221250 h 1266826"/>
              <a:gd name="connsiteX4" fmla="*/ 212036 w 1275722"/>
              <a:gd name="connsiteY4" fmla="*/ 256175 h 1266826"/>
              <a:gd name="connsiteX5" fmla="*/ 224736 w 1275722"/>
              <a:gd name="connsiteY5" fmla="*/ 510175 h 1266826"/>
              <a:gd name="connsiteX6" fmla="*/ 116786 w 1275722"/>
              <a:gd name="connsiteY6" fmla="*/ 481600 h 1266826"/>
              <a:gd name="connsiteX7" fmla="*/ 150804 w 1275722"/>
              <a:gd name="connsiteY7" fmla="*/ 618125 h 1266826"/>
              <a:gd name="connsiteX8" fmla="*/ 129031 w 1275722"/>
              <a:gd name="connsiteY8" fmla="*/ 705966 h 1266826"/>
              <a:gd name="connsiteX9" fmla="*/ 125101 w 1275722"/>
              <a:gd name="connsiteY9" fmla="*/ 844457 h 1266826"/>
              <a:gd name="connsiteX10" fmla="*/ 4603 w 1275722"/>
              <a:gd name="connsiteY10" fmla="*/ 876812 h 1266826"/>
              <a:gd name="connsiteX11" fmla="*/ 20326 w 1275722"/>
              <a:gd name="connsiteY11" fmla="*/ 1130509 h 1266826"/>
              <a:gd name="connsiteX12" fmla="*/ 31666 w 1275722"/>
              <a:gd name="connsiteY12" fmla="*/ 1259475 h 1266826"/>
              <a:gd name="connsiteX13" fmla="*/ 371844 w 1275722"/>
              <a:gd name="connsiteY13" fmla="*/ 1254788 h 1266826"/>
              <a:gd name="connsiteX14" fmla="*/ 531803 w 1275722"/>
              <a:gd name="connsiteY14" fmla="*/ 1244507 h 1266826"/>
              <a:gd name="connsiteX15" fmla="*/ 554783 w 1275722"/>
              <a:gd name="connsiteY15" fmla="*/ 1165132 h 1266826"/>
              <a:gd name="connsiteX16" fmla="*/ 544807 w 1275722"/>
              <a:gd name="connsiteY16" fmla="*/ 899188 h 1266826"/>
              <a:gd name="connsiteX17" fmla="*/ 525754 w 1275722"/>
              <a:gd name="connsiteY17" fmla="*/ 855495 h 1266826"/>
              <a:gd name="connsiteX18" fmla="*/ 407220 w 1275722"/>
              <a:gd name="connsiteY18" fmla="*/ 843399 h 1266826"/>
              <a:gd name="connsiteX19" fmla="*/ 384393 w 1275722"/>
              <a:gd name="connsiteY19" fmla="*/ 708990 h 1266826"/>
              <a:gd name="connsiteX20" fmla="*/ 399361 w 1275722"/>
              <a:gd name="connsiteY20" fmla="*/ 570500 h 1266826"/>
              <a:gd name="connsiteX21" fmla="*/ 345386 w 1275722"/>
              <a:gd name="connsiteY21" fmla="*/ 557800 h 1266826"/>
              <a:gd name="connsiteX22" fmla="*/ 316811 w 1275722"/>
              <a:gd name="connsiteY22" fmla="*/ 253000 h 1266826"/>
              <a:gd name="connsiteX23" fmla="*/ 408886 w 1275722"/>
              <a:gd name="connsiteY23" fmla="*/ 265700 h 1266826"/>
              <a:gd name="connsiteX24" fmla="*/ 545411 w 1275722"/>
              <a:gd name="connsiteY24" fmla="*/ 364125 h 1266826"/>
              <a:gd name="connsiteX25" fmla="*/ 538267 w 1275722"/>
              <a:gd name="connsiteY25" fmla="*/ 468900 h 1266826"/>
              <a:gd name="connsiteX26" fmla="*/ 580336 w 1275722"/>
              <a:gd name="connsiteY26" fmla="*/ 685593 h 1266826"/>
              <a:gd name="connsiteX27" fmla="*/ 732736 w 1275722"/>
              <a:gd name="connsiteY27" fmla="*/ 868950 h 1266826"/>
              <a:gd name="connsiteX28" fmla="*/ 966099 w 1275722"/>
              <a:gd name="connsiteY28" fmla="*/ 910225 h 1266826"/>
              <a:gd name="connsiteX29" fmla="*/ 1176442 w 1275722"/>
              <a:gd name="connsiteY29" fmla="*/ 789575 h 1266826"/>
              <a:gd name="connsiteX30" fmla="*/ 1259786 w 1275722"/>
              <a:gd name="connsiteY30" fmla="*/ 555418 h 1266826"/>
              <a:gd name="connsiteX31" fmla="*/ 866878 w 1275722"/>
              <a:gd name="connsiteY31" fmla="*/ 590343 h 1266826"/>
              <a:gd name="connsiteX32" fmla="*/ 720035 w 1275722"/>
              <a:gd name="connsiteY32" fmla="*/ 500651 h 1266826"/>
              <a:gd name="connsiteX33" fmla="*/ 719243 w 1275722"/>
              <a:gd name="connsiteY33" fmla="*/ 109331 h 1266826"/>
              <a:gd name="connsiteX34" fmla="*/ 657328 w 1275722"/>
              <a:gd name="connsiteY34" fmla="*/ 161719 h 1266826"/>
              <a:gd name="connsiteX35" fmla="*/ 599386 w 1275722"/>
              <a:gd name="connsiteY35" fmla="*/ 227600 h 1266826"/>
              <a:gd name="connsiteX0" fmla="*/ 601439 w 1277775"/>
              <a:gd name="connsiteY0" fmla="*/ 227600 h 1267892"/>
              <a:gd name="connsiteX1" fmla="*/ 214089 w 1277775"/>
              <a:gd name="connsiteY1" fmla="*/ 5350 h 1267892"/>
              <a:gd name="connsiteX2" fmla="*/ 163289 w 1277775"/>
              <a:gd name="connsiteY2" fmla="*/ 81550 h 1267892"/>
              <a:gd name="connsiteX3" fmla="*/ 166464 w 1277775"/>
              <a:gd name="connsiteY3" fmla="*/ 221250 h 1267892"/>
              <a:gd name="connsiteX4" fmla="*/ 214089 w 1277775"/>
              <a:gd name="connsiteY4" fmla="*/ 256175 h 1267892"/>
              <a:gd name="connsiteX5" fmla="*/ 226789 w 1277775"/>
              <a:gd name="connsiteY5" fmla="*/ 510175 h 1267892"/>
              <a:gd name="connsiteX6" fmla="*/ 118839 w 1277775"/>
              <a:gd name="connsiteY6" fmla="*/ 481600 h 1267892"/>
              <a:gd name="connsiteX7" fmla="*/ 152857 w 1277775"/>
              <a:gd name="connsiteY7" fmla="*/ 618125 h 1267892"/>
              <a:gd name="connsiteX8" fmla="*/ 131084 w 1277775"/>
              <a:gd name="connsiteY8" fmla="*/ 705966 h 1267892"/>
              <a:gd name="connsiteX9" fmla="*/ 127154 w 1277775"/>
              <a:gd name="connsiteY9" fmla="*/ 844457 h 1267892"/>
              <a:gd name="connsiteX10" fmla="*/ 6656 w 1277775"/>
              <a:gd name="connsiteY10" fmla="*/ 876812 h 1267892"/>
              <a:gd name="connsiteX11" fmla="*/ 17541 w 1277775"/>
              <a:gd name="connsiteY11" fmla="*/ 1130509 h 1267892"/>
              <a:gd name="connsiteX12" fmla="*/ 33719 w 1277775"/>
              <a:gd name="connsiteY12" fmla="*/ 1259475 h 1267892"/>
              <a:gd name="connsiteX13" fmla="*/ 373897 w 1277775"/>
              <a:gd name="connsiteY13" fmla="*/ 1254788 h 1267892"/>
              <a:gd name="connsiteX14" fmla="*/ 533856 w 1277775"/>
              <a:gd name="connsiteY14" fmla="*/ 1244507 h 1267892"/>
              <a:gd name="connsiteX15" fmla="*/ 556836 w 1277775"/>
              <a:gd name="connsiteY15" fmla="*/ 1165132 h 1267892"/>
              <a:gd name="connsiteX16" fmla="*/ 546860 w 1277775"/>
              <a:gd name="connsiteY16" fmla="*/ 899188 h 1267892"/>
              <a:gd name="connsiteX17" fmla="*/ 527807 w 1277775"/>
              <a:gd name="connsiteY17" fmla="*/ 855495 h 1267892"/>
              <a:gd name="connsiteX18" fmla="*/ 409273 w 1277775"/>
              <a:gd name="connsiteY18" fmla="*/ 843399 h 1267892"/>
              <a:gd name="connsiteX19" fmla="*/ 386446 w 1277775"/>
              <a:gd name="connsiteY19" fmla="*/ 708990 h 1267892"/>
              <a:gd name="connsiteX20" fmla="*/ 401414 w 1277775"/>
              <a:gd name="connsiteY20" fmla="*/ 570500 h 1267892"/>
              <a:gd name="connsiteX21" fmla="*/ 347439 w 1277775"/>
              <a:gd name="connsiteY21" fmla="*/ 557800 h 1267892"/>
              <a:gd name="connsiteX22" fmla="*/ 318864 w 1277775"/>
              <a:gd name="connsiteY22" fmla="*/ 253000 h 1267892"/>
              <a:gd name="connsiteX23" fmla="*/ 410939 w 1277775"/>
              <a:gd name="connsiteY23" fmla="*/ 265700 h 1267892"/>
              <a:gd name="connsiteX24" fmla="*/ 547464 w 1277775"/>
              <a:gd name="connsiteY24" fmla="*/ 364125 h 1267892"/>
              <a:gd name="connsiteX25" fmla="*/ 540320 w 1277775"/>
              <a:gd name="connsiteY25" fmla="*/ 468900 h 1267892"/>
              <a:gd name="connsiteX26" fmla="*/ 582389 w 1277775"/>
              <a:gd name="connsiteY26" fmla="*/ 685593 h 1267892"/>
              <a:gd name="connsiteX27" fmla="*/ 734789 w 1277775"/>
              <a:gd name="connsiteY27" fmla="*/ 868950 h 1267892"/>
              <a:gd name="connsiteX28" fmla="*/ 968152 w 1277775"/>
              <a:gd name="connsiteY28" fmla="*/ 910225 h 1267892"/>
              <a:gd name="connsiteX29" fmla="*/ 1178495 w 1277775"/>
              <a:gd name="connsiteY29" fmla="*/ 789575 h 1267892"/>
              <a:gd name="connsiteX30" fmla="*/ 1261839 w 1277775"/>
              <a:gd name="connsiteY30" fmla="*/ 555418 h 1267892"/>
              <a:gd name="connsiteX31" fmla="*/ 868931 w 1277775"/>
              <a:gd name="connsiteY31" fmla="*/ 590343 h 1267892"/>
              <a:gd name="connsiteX32" fmla="*/ 722088 w 1277775"/>
              <a:gd name="connsiteY32" fmla="*/ 500651 h 1267892"/>
              <a:gd name="connsiteX33" fmla="*/ 721296 w 1277775"/>
              <a:gd name="connsiteY33" fmla="*/ 109331 h 1267892"/>
              <a:gd name="connsiteX34" fmla="*/ 659381 w 1277775"/>
              <a:gd name="connsiteY34" fmla="*/ 161719 h 1267892"/>
              <a:gd name="connsiteX35" fmla="*/ 601439 w 1277775"/>
              <a:gd name="connsiteY35" fmla="*/ 227600 h 1267892"/>
              <a:gd name="connsiteX0" fmla="*/ 602059 w 1278395"/>
              <a:gd name="connsiteY0" fmla="*/ 227600 h 1268070"/>
              <a:gd name="connsiteX1" fmla="*/ 214709 w 1278395"/>
              <a:gd name="connsiteY1" fmla="*/ 5350 h 1268070"/>
              <a:gd name="connsiteX2" fmla="*/ 163909 w 1278395"/>
              <a:gd name="connsiteY2" fmla="*/ 81550 h 1268070"/>
              <a:gd name="connsiteX3" fmla="*/ 167084 w 1278395"/>
              <a:gd name="connsiteY3" fmla="*/ 221250 h 1268070"/>
              <a:gd name="connsiteX4" fmla="*/ 214709 w 1278395"/>
              <a:gd name="connsiteY4" fmla="*/ 256175 h 1268070"/>
              <a:gd name="connsiteX5" fmla="*/ 227409 w 1278395"/>
              <a:gd name="connsiteY5" fmla="*/ 510175 h 1268070"/>
              <a:gd name="connsiteX6" fmla="*/ 119459 w 1278395"/>
              <a:gd name="connsiteY6" fmla="*/ 481600 h 1268070"/>
              <a:gd name="connsiteX7" fmla="*/ 153477 w 1278395"/>
              <a:gd name="connsiteY7" fmla="*/ 618125 h 1268070"/>
              <a:gd name="connsiteX8" fmla="*/ 131704 w 1278395"/>
              <a:gd name="connsiteY8" fmla="*/ 705966 h 1268070"/>
              <a:gd name="connsiteX9" fmla="*/ 127774 w 1278395"/>
              <a:gd name="connsiteY9" fmla="*/ 844457 h 1268070"/>
              <a:gd name="connsiteX10" fmla="*/ 7276 w 1278395"/>
              <a:gd name="connsiteY10" fmla="*/ 876812 h 1268070"/>
              <a:gd name="connsiteX11" fmla="*/ 15742 w 1278395"/>
              <a:gd name="connsiteY11" fmla="*/ 1128090 h 1268070"/>
              <a:gd name="connsiteX12" fmla="*/ 34339 w 1278395"/>
              <a:gd name="connsiteY12" fmla="*/ 1259475 h 1268070"/>
              <a:gd name="connsiteX13" fmla="*/ 374517 w 1278395"/>
              <a:gd name="connsiteY13" fmla="*/ 1254788 h 1268070"/>
              <a:gd name="connsiteX14" fmla="*/ 534476 w 1278395"/>
              <a:gd name="connsiteY14" fmla="*/ 1244507 h 1268070"/>
              <a:gd name="connsiteX15" fmla="*/ 557456 w 1278395"/>
              <a:gd name="connsiteY15" fmla="*/ 1165132 h 1268070"/>
              <a:gd name="connsiteX16" fmla="*/ 547480 w 1278395"/>
              <a:gd name="connsiteY16" fmla="*/ 899188 h 1268070"/>
              <a:gd name="connsiteX17" fmla="*/ 528427 w 1278395"/>
              <a:gd name="connsiteY17" fmla="*/ 855495 h 1268070"/>
              <a:gd name="connsiteX18" fmla="*/ 409893 w 1278395"/>
              <a:gd name="connsiteY18" fmla="*/ 843399 h 1268070"/>
              <a:gd name="connsiteX19" fmla="*/ 387066 w 1278395"/>
              <a:gd name="connsiteY19" fmla="*/ 708990 h 1268070"/>
              <a:gd name="connsiteX20" fmla="*/ 402034 w 1278395"/>
              <a:gd name="connsiteY20" fmla="*/ 570500 h 1268070"/>
              <a:gd name="connsiteX21" fmla="*/ 348059 w 1278395"/>
              <a:gd name="connsiteY21" fmla="*/ 557800 h 1268070"/>
              <a:gd name="connsiteX22" fmla="*/ 319484 w 1278395"/>
              <a:gd name="connsiteY22" fmla="*/ 253000 h 1268070"/>
              <a:gd name="connsiteX23" fmla="*/ 411559 w 1278395"/>
              <a:gd name="connsiteY23" fmla="*/ 265700 h 1268070"/>
              <a:gd name="connsiteX24" fmla="*/ 548084 w 1278395"/>
              <a:gd name="connsiteY24" fmla="*/ 364125 h 1268070"/>
              <a:gd name="connsiteX25" fmla="*/ 540940 w 1278395"/>
              <a:gd name="connsiteY25" fmla="*/ 468900 h 1268070"/>
              <a:gd name="connsiteX26" fmla="*/ 583009 w 1278395"/>
              <a:gd name="connsiteY26" fmla="*/ 685593 h 1268070"/>
              <a:gd name="connsiteX27" fmla="*/ 735409 w 1278395"/>
              <a:gd name="connsiteY27" fmla="*/ 868950 h 1268070"/>
              <a:gd name="connsiteX28" fmla="*/ 968772 w 1278395"/>
              <a:gd name="connsiteY28" fmla="*/ 910225 h 1268070"/>
              <a:gd name="connsiteX29" fmla="*/ 1179115 w 1278395"/>
              <a:gd name="connsiteY29" fmla="*/ 789575 h 1268070"/>
              <a:gd name="connsiteX30" fmla="*/ 1262459 w 1278395"/>
              <a:gd name="connsiteY30" fmla="*/ 555418 h 1268070"/>
              <a:gd name="connsiteX31" fmla="*/ 869551 w 1278395"/>
              <a:gd name="connsiteY31" fmla="*/ 590343 h 1268070"/>
              <a:gd name="connsiteX32" fmla="*/ 722708 w 1278395"/>
              <a:gd name="connsiteY32" fmla="*/ 500651 h 1268070"/>
              <a:gd name="connsiteX33" fmla="*/ 721916 w 1278395"/>
              <a:gd name="connsiteY33" fmla="*/ 109331 h 1268070"/>
              <a:gd name="connsiteX34" fmla="*/ 660001 w 1278395"/>
              <a:gd name="connsiteY34" fmla="*/ 161719 h 1268070"/>
              <a:gd name="connsiteX35" fmla="*/ 602059 w 1278395"/>
              <a:gd name="connsiteY35" fmla="*/ 227600 h 1268070"/>
              <a:gd name="connsiteX0" fmla="*/ 604072 w 1280408"/>
              <a:gd name="connsiteY0" fmla="*/ 227600 h 1268070"/>
              <a:gd name="connsiteX1" fmla="*/ 216722 w 1280408"/>
              <a:gd name="connsiteY1" fmla="*/ 5350 h 1268070"/>
              <a:gd name="connsiteX2" fmla="*/ 165922 w 1280408"/>
              <a:gd name="connsiteY2" fmla="*/ 81550 h 1268070"/>
              <a:gd name="connsiteX3" fmla="*/ 169097 w 1280408"/>
              <a:gd name="connsiteY3" fmla="*/ 221250 h 1268070"/>
              <a:gd name="connsiteX4" fmla="*/ 216722 w 1280408"/>
              <a:gd name="connsiteY4" fmla="*/ 256175 h 1268070"/>
              <a:gd name="connsiteX5" fmla="*/ 229422 w 1280408"/>
              <a:gd name="connsiteY5" fmla="*/ 510175 h 1268070"/>
              <a:gd name="connsiteX6" fmla="*/ 121472 w 1280408"/>
              <a:gd name="connsiteY6" fmla="*/ 481600 h 1268070"/>
              <a:gd name="connsiteX7" fmla="*/ 155490 w 1280408"/>
              <a:gd name="connsiteY7" fmla="*/ 618125 h 1268070"/>
              <a:gd name="connsiteX8" fmla="*/ 133717 w 1280408"/>
              <a:gd name="connsiteY8" fmla="*/ 705966 h 1268070"/>
              <a:gd name="connsiteX9" fmla="*/ 129787 w 1280408"/>
              <a:gd name="connsiteY9" fmla="*/ 844457 h 1268070"/>
              <a:gd name="connsiteX10" fmla="*/ 9289 w 1280408"/>
              <a:gd name="connsiteY10" fmla="*/ 876812 h 1268070"/>
              <a:gd name="connsiteX11" fmla="*/ 17755 w 1280408"/>
              <a:gd name="connsiteY11" fmla="*/ 1128090 h 1268070"/>
              <a:gd name="connsiteX12" fmla="*/ 36352 w 1280408"/>
              <a:gd name="connsiteY12" fmla="*/ 1259475 h 1268070"/>
              <a:gd name="connsiteX13" fmla="*/ 376530 w 1280408"/>
              <a:gd name="connsiteY13" fmla="*/ 1254788 h 1268070"/>
              <a:gd name="connsiteX14" fmla="*/ 536489 w 1280408"/>
              <a:gd name="connsiteY14" fmla="*/ 1244507 h 1268070"/>
              <a:gd name="connsiteX15" fmla="*/ 559469 w 1280408"/>
              <a:gd name="connsiteY15" fmla="*/ 1165132 h 1268070"/>
              <a:gd name="connsiteX16" fmla="*/ 549493 w 1280408"/>
              <a:gd name="connsiteY16" fmla="*/ 899188 h 1268070"/>
              <a:gd name="connsiteX17" fmla="*/ 530440 w 1280408"/>
              <a:gd name="connsiteY17" fmla="*/ 855495 h 1268070"/>
              <a:gd name="connsiteX18" fmla="*/ 411906 w 1280408"/>
              <a:gd name="connsiteY18" fmla="*/ 843399 h 1268070"/>
              <a:gd name="connsiteX19" fmla="*/ 389079 w 1280408"/>
              <a:gd name="connsiteY19" fmla="*/ 708990 h 1268070"/>
              <a:gd name="connsiteX20" fmla="*/ 404047 w 1280408"/>
              <a:gd name="connsiteY20" fmla="*/ 570500 h 1268070"/>
              <a:gd name="connsiteX21" fmla="*/ 350072 w 1280408"/>
              <a:gd name="connsiteY21" fmla="*/ 557800 h 1268070"/>
              <a:gd name="connsiteX22" fmla="*/ 321497 w 1280408"/>
              <a:gd name="connsiteY22" fmla="*/ 253000 h 1268070"/>
              <a:gd name="connsiteX23" fmla="*/ 413572 w 1280408"/>
              <a:gd name="connsiteY23" fmla="*/ 265700 h 1268070"/>
              <a:gd name="connsiteX24" fmla="*/ 550097 w 1280408"/>
              <a:gd name="connsiteY24" fmla="*/ 364125 h 1268070"/>
              <a:gd name="connsiteX25" fmla="*/ 542953 w 1280408"/>
              <a:gd name="connsiteY25" fmla="*/ 468900 h 1268070"/>
              <a:gd name="connsiteX26" fmla="*/ 585022 w 1280408"/>
              <a:gd name="connsiteY26" fmla="*/ 685593 h 1268070"/>
              <a:gd name="connsiteX27" fmla="*/ 737422 w 1280408"/>
              <a:gd name="connsiteY27" fmla="*/ 868950 h 1268070"/>
              <a:gd name="connsiteX28" fmla="*/ 970785 w 1280408"/>
              <a:gd name="connsiteY28" fmla="*/ 910225 h 1268070"/>
              <a:gd name="connsiteX29" fmla="*/ 1181128 w 1280408"/>
              <a:gd name="connsiteY29" fmla="*/ 789575 h 1268070"/>
              <a:gd name="connsiteX30" fmla="*/ 1264472 w 1280408"/>
              <a:gd name="connsiteY30" fmla="*/ 555418 h 1268070"/>
              <a:gd name="connsiteX31" fmla="*/ 871564 w 1280408"/>
              <a:gd name="connsiteY31" fmla="*/ 590343 h 1268070"/>
              <a:gd name="connsiteX32" fmla="*/ 724721 w 1280408"/>
              <a:gd name="connsiteY32" fmla="*/ 500651 h 1268070"/>
              <a:gd name="connsiteX33" fmla="*/ 723929 w 1280408"/>
              <a:gd name="connsiteY33" fmla="*/ 109331 h 1268070"/>
              <a:gd name="connsiteX34" fmla="*/ 662014 w 1280408"/>
              <a:gd name="connsiteY34" fmla="*/ 161719 h 1268070"/>
              <a:gd name="connsiteX35" fmla="*/ 604072 w 1280408"/>
              <a:gd name="connsiteY35" fmla="*/ 227600 h 1268070"/>
              <a:gd name="connsiteX0" fmla="*/ 602499 w 1278835"/>
              <a:gd name="connsiteY0" fmla="*/ 227600 h 1268070"/>
              <a:gd name="connsiteX1" fmla="*/ 215149 w 1278835"/>
              <a:gd name="connsiteY1" fmla="*/ 5350 h 1268070"/>
              <a:gd name="connsiteX2" fmla="*/ 164349 w 1278835"/>
              <a:gd name="connsiteY2" fmla="*/ 81550 h 1268070"/>
              <a:gd name="connsiteX3" fmla="*/ 167524 w 1278835"/>
              <a:gd name="connsiteY3" fmla="*/ 221250 h 1268070"/>
              <a:gd name="connsiteX4" fmla="*/ 215149 w 1278835"/>
              <a:gd name="connsiteY4" fmla="*/ 256175 h 1268070"/>
              <a:gd name="connsiteX5" fmla="*/ 227849 w 1278835"/>
              <a:gd name="connsiteY5" fmla="*/ 510175 h 1268070"/>
              <a:gd name="connsiteX6" fmla="*/ 119899 w 1278835"/>
              <a:gd name="connsiteY6" fmla="*/ 481600 h 1268070"/>
              <a:gd name="connsiteX7" fmla="*/ 153917 w 1278835"/>
              <a:gd name="connsiteY7" fmla="*/ 618125 h 1268070"/>
              <a:gd name="connsiteX8" fmla="*/ 132144 w 1278835"/>
              <a:gd name="connsiteY8" fmla="*/ 705966 h 1268070"/>
              <a:gd name="connsiteX9" fmla="*/ 128214 w 1278835"/>
              <a:gd name="connsiteY9" fmla="*/ 844457 h 1268070"/>
              <a:gd name="connsiteX10" fmla="*/ 7716 w 1278835"/>
              <a:gd name="connsiteY10" fmla="*/ 876812 h 1268070"/>
              <a:gd name="connsiteX11" fmla="*/ 16182 w 1278835"/>
              <a:gd name="connsiteY11" fmla="*/ 1128090 h 1268070"/>
              <a:gd name="connsiteX12" fmla="*/ 34779 w 1278835"/>
              <a:gd name="connsiteY12" fmla="*/ 1259475 h 1268070"/>
              <a:gd name="connsiteX13" fmla="*/ 374957 w 1278835"/>
              <a:gd name="connsiteY13" fmla="*/ 1254788 h 1268070"/>
              <a:gd name="connsiteX14" fmla="*/ 534916 w 1278835"/>
              <a:gd name="connsiteY14" fmla="*/ 1244507 h 1268070"/>
              <a:gd name="connsiteX15" fmla="*/ 557896 w 1278835"/>
              <a:gd name="connsiteY15" fmla="*/ 1165132 h 1268070"/>
              <a:gd name="connsiteX16" fmla="*/ 547920 w 1278835"/>
              <a:gd name="connsiteY16" fmla="*/ 899188 h 1268070"/>
              <a:gd name="connsiteX17" fmla="*/ 528867 w 1278835"/>
              <a:gd name="connsiteY17" fmla="*/ 855495 h 1268070"/>
              <a:gd name="connsiteX18" fmla="*/ 410333 w 1278835"/>
              <a:gd name="connsiteY18" fmla="*/ 843399 h 1268070"/>
              <a:gd name="connsiteX19" fmla="*/ 387506 w 1278835"/>
              <a:gd name="connsiteY19" fmla="*/ 708990 h 1268070"/>
              <a:gd name="connsiteX20" fmla="*/ 402474 w 1278835"/>
              <a:gd name="connsiteY20" fmla="*/ 570500 h 1268070"/>
              <a:gd name="connsiteX21" fmla="*/ 348499 w 1278835"/>
              <a:gd name="connsiteY21" fmla="*/ 557800 h 1268070"/>
              <a:gd name="connsiteX22" fmla="*/ 319924 w 1278835"/>
              <a:gd name="connsiteY22" fmla="*/ 253000 h 1268070"/>
              <a:gd name="connsiteX23" fmla="*/ 411999 w 1278835"/>
              <a:gd name="connsiteY23" fmla="*/ 265700 h 1268070"/>
              <a:gd name="connsiteX24" fmla="*/ 548524 w 1278835"/>
              <a:gd name="connsiteY24" fmla="*/ 364125 h 1268070"/>
              <a:gd name="connsiteX25" fmla="*/ 541380 w 1278835"/>
              <a:gd name="connsiteY25" fmla="*/ 468900 h 1268070"/>
              <a:gd name="connsiteX26" fmla="*/ 583449 w 1278835"/>
              <a:gd name="connsiteY26" fmla="*/ 685593 h 1268070"/>
              <a:gd name="connsiteX27" fmla="*/ 735849 w 1278835"/>
              <a:gd name="connsiteY27" fmla="*/ 868950 h 1268070"/>
              <a:gd name="connsiteX28" fmla="*/ 969212 w 1278835"/>
              <a:gd name="connsiteY28" fmla="*/ 910225 h 1268070"/>
              <a:gd name="connsiteX29" fmla="*/ 1179555 w 1278835"/>
              <a:gd name="connsiteY29" fmla="*/ 789575 h 1268070"/>
              <a:gd name="connsiteX30" fmla="*/ 1262899 w 1278835"/>
              <a:gd name="connsiteY30" fmla="*/ 555418 h 1268070"/>
              <a:gd name="connsiteX31" fmla="*/ 869991 w 1278835"/>
              <a:gd name="connsiteY31" fmla="*/ 590343 h 1268070"/>
              <a:gd name="connsiteX32" fmla="*/ 723148 w 1278835"/>
              <a:gd name="connsiteY32" fmla="*/ 500651 h 1268070"/>
              <a:gd name="connsiteX33" fmla="*/ 722356 w 1278835"/>
              <a:gd name="connsiteY33" fmla="*/ 109331 h 1268070"/>
              <a:gd name="connsiteX34" fmla="*/ 660441 w 1278835"/>
              <a:gd name="connsiteY34" fmla="*/ 161719 h 1268070"/>
              <a:gd name="connsiteX35" fmla="*/ 602499 w 1278835"/>
              <a:gd name="connsiteY35" fmla="*/ 227600 h 1268070"/>
              <a:gd name="connsiteX0" fmla="*/ 602499 w 1278835"/>
              <a:gd name="connsiteY0" fmla="*/ 227600 h 1278781"/>
              <a:gd name="connsiteX1" fmla="*/ 215149 w 1278835"/>
              <a:gd name="connsiteY1" fmla="*/ 5350 h 1278781"/>
              <a:gd name="connsiteX2" fmla="*/ 164349 w 1278835"/>
              <a:gd name="connsiteY2" fmla="*/ 81550 h 1278781"/>
              <a:gd name="connsiteX3" fmla="*/ 167524 w 1278835"/>
              <a:gd name="connsiteY3" fmla="*/ 221250 h 1278781"/>
              <a:gd name="connsiteX4" fmla="*/ 215149 w 1278835"/>
              <a:gd name="connsiteY4" fmla="*/ 256175 h 1278781"/>
              <a:gd name="connsiteX5" fmla="*/ 227849 w 1278835"/>
              <a:gd name="connsiteY5" fmla="*/ 510175 h 1278781"/>
              <a:gd name="connsiteX6" fmla="*/ 119899 w 1278835"/>
              <a:gd name="connsiteY6" fmla="*/ 481600 h 1278781"/>
              <a:gd name="connsiteX7" fmla="*/ 153917 w 1278835"/>
              <a:gd name="connsiteY7" fmla="*/ 618125 h 1278781"/>
              <a:gd name="connsiteX8" fmla="*/ 132144 w 1278835"/>
              <a:gd name="connsiteY8" fmla="*/ 705966 h 1278781"/>
              <a:gd name="connsiteX9" fmla="*/ 128214 w 1278835"/>
              <a:gd name="connsiteY9" fmla="*/ 844457 h 1278781"/>
              <a:gd name="connsiteX10" fmla="*/ 7716 w 1278835"/>
              <a:gd name="connsiteY10" fmla="*/ 876812 h 1278781"/>
              <a:gd name="connsiteX11" fmla="*/ 16182 w 1278835"/>
              <a:gd name="connsiteY11" fmla="*/ 1128090 h 1278781"/>
              <a:gd name="connsiteX12" fmla="*/ 34779 w 1278835"/>
              <a:gd name="connsiteY12" fmla="*/ 1259475 h 1278781"/>
              <a:gd name="connsiteX13" fmla="*/ 374957 w 1278835"/>
              <a:gd name="connsiteY13" fmla="*/ 1254788 h 1278781"/>
              <a:gd name="connsiteX14" fmla="*/ 534916 w 1278835"/>
              <a:gd name="connsiteY14" fmla="*/ 1244507 h 1278781"/>
              <a:gd name="connsiteX15" fmla="*/ 557896 w 1278835"/>
              <a:gd name="connsiteY15" fmla="*/ 1165132 h 1278781"/>
              <a:gd name="connsiteX16" fmla="*/ 547920 w 1278835"/>
              <a:gd name="connsiteY16" fmla="*/ 899188 h 1278781"/>
              <a:gd name="connsiteX17" fmla="*/ 528867 w 1278835"/>
              <a:gd name="connsiteY17" fmla="*/ 855495 h 1278781"/>
              <a:gd name="connsiteX18" fmla="*/ 410333 w 1278835"/>
              <a:gd name="connsiteY18" fmla="*/ 843399 h 1278781"/>
              <a:gd name="connsiteX19" fmla="*/ 387506 w 1278835"/>
              <a:gd name="connsiteY19" fmla="*/ 708990 h 1278781"/>
              <a:gd name="connsiteX20" fmla="*/ 402474 w 1278835"/>
              <a:gd name="connsiteY20" fmla="*/ 570500 h 1278781"/>
              <a:gd name="connsiteX21" fmla="*/ 348499 w 1278835"/>
              <a:gd name="connsiteY21" fmla="*/ 557800 h 1278781"/>
              <a:gd name="connsiteX22" fmla="*/ 319924 w 1278835"/>
              <a:gd name="connsiteY22" fmla="*/ 253000 h 1278781"/>
              <a:gd name="connsiteX23" fmla="*/ 411999 w 1278835"/>
              <a:gd name="connsiteY23" fmla="*/ 265700 h 1278781"/>
              <a:gd name="connsiteX24" fmla="*/ 548524 w 1278835"/>
              <a:gd name="connsiteY24" fmla="*/ 364125 h 1278781"/>
              <a:gd name="connsiteX25" fmla="*/ 541380 w 1278835"/>
              <a:gd name="connsiteY25" fmla="*/ 468900 h 1278781"/>
              <a:gd name="connsiteX26" fmla="*/ 583449 w 1278835"/>
              <a:gd name="connsiteY26" fmla="*/ 685593 h 1278781"/>
              <a:gd name="connsiteX27" fmla="*/ 735849 w 1278835"/>
              <a:gd name="connsiteY27" fmla="*/ 868950 h 1278781"/>
              <a:gd name="connsiteX28" fmla="*/ 969212 w 1278835"/>
              <a:gd name="connsiteY28" fmla="*/ 910225 h 1278781"/>
              <a:gd name="connsiteX29" fmla="*/ 1179555 w 1278835"/>
              <a:gd name="connsiteY29" fmla="*/ 789575 h 1278781"/>
              <a:gd name="connsiteX30" fmla="*/ 1262899 w 1278835"/>
              <a:gd name="connsiteY30" fmla="*/ 555418 h 1278781"/>
              <a:gd name="connsiteX31" fmla="*/ 869991 w 1278835"/>
              <a:gd name="connsiteY31" fmla="*/ 590343 h 1278781"/>
              <a:gd name="connsiteX32" fmla="*/ 723148 w 1278835"/>
              <a:gd name="connsiteY32" fmla="*/ 500651 h 1278781"/>
              <a:gd name="connsiteX33" fmla="*/ 722356 w 1278835"/>
              <a:gd name="connsiteY33" fmla="*/ 109331 h 1278781"/>
              <a:gd name="connsiteX34" fmla="*/ 660441 w 1278835"/>
              <a:gd name="connsiteY34" fmla="*/ 161719 h 1278781"/>
              <a:gd name="connsiteX35" fmla="*/ 602499 w 1278835"/>
              <a:gd name="connsiteY35" fmla="*/ 227600 h 1278781"/>
              <a:gd name="connsiteX0" fmla="*/ 610133 w 1286469"/>
              <a:gd name="connsiteY0" fmla="*/ 227600 h 1278781"/>
              <a:gd name="connsiteX1" fmla="*/ 222783 w 1286469"/>
              <a:gd name="connsiteY1" fmla="*/ 5350 h 1278781"/>
              <a:gd name="connsiteX2" fmla="*/ 171983 w 1286469"/>
              <a:gd name="connsiteY2" fmla="*/ 81550 h 1278781"/>
              <a:gd name="connsiteX3" fmla="*/ 175158 w 1286469"/>
              <a:gd name="connsiteY3" fmla="*/ 221250 h 1278781"/>
              <a:gd name="connsiteX4" fmla="*/ 222783 w 1286469"/>
              <a:gd name="connsiteY4" fmla="*/ 256175 h 1278781"/>
              <a:gd name="connsiteX5" fmla="*/ 235483 w 1286469"/>
              <a:gd name="connsiteY5" fmla="*/ 510175 h 1278781"/>
              <a:gd name="connsiteX6" fmla="*/ 127533 w 1286469"/>
              <a:gd name="connsiteY6" fmla="*/ 481600 h 1278781"/>
              <a:gd name="connsiteX7" fmla="*/ 161551 w 1286469"/>
              <a:gd name="connsiteY7" fmla="*/ 618125 h 1278781"/>
              <a:gd name="connsiteX8" fmla="*/ 139778 w 1286469"/>
              <a:gd name="connsiteY8" fmla="*/ 705966 h 1278781"/>
              <a:gd name="connsiteX9" fmla="*/ 135848 w 1286469"/>
              <a:gd name="connsiteY9" fmla="*/ 844457 h 1278781"/>
              <a:gd name="connsiteX10" fmla="*/ 15350 w 1286469"/>
              <a:gd name="connsiteY10" fmla="*/ 876812 h 1278781"/>
              <a:gd name="connsiteX11" fmla="*/ 42413 w 1286469"/>
              <a:gd name="connsiteY11" fmla="*/ 1259475 h 1278781"/>
              <a:gd name="connsiteX12" fmla="*/ 382591 w 1286469"/>
              <a:gd name="connsiteY12" fmla="*/ 1254788 h 1278781"/>
              <a:gd name="connsiteX13" fmla="*/ 542550 w 1286469"/>
              <a:gd name="connsiteY13" fmla="*/ 1244507 h 1278781"/>
              <a:gd name="connsiteX14" fmla="*/ 565530 w 1286469"/>
              <a:gd name="connsiteY14" fmla="*/ 1165132 h 1278781"/>
              <a:gd name="connsiteX15" fmla="*/ 555554 w 1286469"/>
              <a:gd name="connsiteY15" fmla="*/ 899188 h 1278781"/>
              <a:gd name="connsiteX16" fmla="*/ 536501 w 1286469"/>
              <a:gd name="connsiteY16" fmla="*/ 855495 h 1278781"/>
              <a:gd name="connsiteX17" fmla="*/ 417967 w 1286469"/>
              <a:gd name="connsiteY17" fmla="*/ 843399 h 1278781"/>
              <a:gd name="connsiteX18" fmla="*/ 395140 w 1286469"/>
              <a:gd name="connsiteY18" fmla="*/ 708990 h 1278781"/>
              <a:gd name="connsiteX19" fmla="*/ 410108 w 1286469"/>
              <a:gd name="connsiteY19" fmla="*/ 570500 h 1278781"/>
              <a:gd name="connsiteX20" fmla="*/ 356133 w 1286469"/>
              <a:gd name="connsiteY20" fmla="*/ 557800 h 1278781"/>
              <a:gd name="connsiteX21" fmla="*/ 327558 w 1286469"/>
              <a:gd name="connsiteY21" fmla="*/ 253000 h 1278781"/>
              <a:gd name="connsiteX22" fmla="*/ 419633 w 1286469"/>
              <a:gd name="connsiteY22" fmla="*/ 265700 h 1278781"/>
              <a:gd name="connsiteX23" fmla="*/ 556158 w 1286469"/>
              <a:gd name="connsiteY23" fmla="*/ 364125 h 1278781"/>
              <a:gd name="connsiteX24" fmla="*/ 549014 w 1286469"/>
              <a:gd name="connsiteY24" fmla="*/ 468900 h 1278781"/>
              <a:gd name="connsiteX25" fmla="*/ 591083 w 1286469"/>
              <a:gd name="connsiteY25" fmla="*/ 685593 h 1278781"/>
              <a:gd name="connsiteX26" fmla="*/ 743483 w 1286469"/>
              <a:gd name="connsiteY26" fmla="*/ 868950 h 1278781"/>
              <a:gd name="connsiteX27" fmla="*/ 976846 w 1286469"/>
              <a:gd name="connsiteY27" fmla="*/ 910225 h 1278781"/>
              <a:gd name="connsiteX28" fmla="*/ 1187189 w 1286469"/>
              <a:gd name="connsiteY28" fmla="*/ 789575 h 1278781"/>
              <a:gd name="connsiteX29" fmla="*/ 1270533 w 1286469"/>
              <a:gd name="connsiteY29" fmla="*/ 555418 h 1278781"/>
              <a:gd name="connsiteX30" fmla="*/ 877625 w 1286469"/>
              <a:gd name="connsiteY30" fmla="*/ 590343 h 1278781"/>
              <a:gd name="connsiteX31" fmla="*/ 730782 w 1286469"/>
              <a:gd name="connsiteY31" fmla="*/ 500651 h 1278781"/>
              <a:gd name="connsiteX32" fmla="*/ 729990 w 1286469"/>
              <a:gd name="connsiteY32" fmla="*/ 109331 h 1278781"/>
              <a:gd name="connsiteX33" fmla="*/ 668075 w 1286469"/>
              <a:gd name="connsiteY33" fmla="*/ 161719 h 1278781"/>
              <a:gd name="connsiteX34" fmla="*/ 610133 w 1286469"/>
              <a:gd name="connsiteY34" fmla="*/ 227600 h 1278781"/>
              <a:gd name="connsiteX0" fmla="*/ 610490 w 1286826"/>
              <a:gd name="connsiteY0" fmla="*/ 227600 h 1265940"/>
              <a:gd name="connsiteX1" fmla="*/ 223140 w 1286826"/>
              <a:gd name="connsiteY1" fmla="*/ 5350 h 1265940"/>
              <a:gd name="connsiteX2" fmla="*/ 172340 w 1286826"/>
              <a:gd name="connsiteY2" fmla="*/ 81550 h 1265940"/>
              <a:gd name="connsiteX3" fmla="*/ 175515 w 1286826"/>
              <a:gd name="connsiteY3" fmla="*/ 221250 h 1265940"/>
              <a:gd name="connsiteX4" fmla="*/ 223140 w 1286826"/>
              <a:gd name="connsiteY4" fmla="*/ 256175 h 1265940"/>
              <a:gd name="connsiteX5" fmla="*/ 235840 w 1286826"/>
              <a:gd name="connsiteY5" fmla="*/ 510175 h 1265940"/>
              <a:gd name="connsiteX6" fmla="*/ 127890 w 1286826"/>
              <a:gd name="connsiteY6" fmla="*/ 481600 h 1265940"/>
              <a:gd name="connsiteX7" fmla="*/ 161908 w 1286826"/>
              <a:gd name="connsiteY7" fmla="*/ 618125 h 1265940"/>
              <a:gd name="connsiteX8" fmla="*/ 140135 w 1286826"/>
              <a:gd name="connsiteY8" fmla="*/ 705966 h 1265940"/>
              <a:gd name="connsiteX9" fmla="*/ 136205 w 1286826"/>
              <a:gd name="connsiteY9" fmla="*/ 844457 h 1265940"/>
              <a:gd name="connsiteX10" fmla="*/ 15707 w 1286826"/>
              <a:gd name="connsiteY10" fmla="*/ 876812 h 1265940"/>
              <a:gd name="connsiteX11" fmla="*/ 42770 w 1286826"/>
              <a:gd name="connsiteY11" fmla="*/ 1259475 h 1265940"/>
              <a:gd name="connsiteX12" fmla="*/ 382948 w 1286826"/>
              <a:gd name="connsiteY12" fmla="*/ 1254788 h 1265940"/>
              <a:gd name="connsiteX13" fmla="*/ 542907 w 1286826"/>
              <a:gd name="connsiteY13" fmla="*/ 1244507 h 1265940"/>
              <a:gd name="connsiteX14" fmla="*/ 565887 w 1286826"/>
              <a:gd name="connsiteY14" fmla="*/ 1165132 h 1265940"/>
              <a:gd name="connsiteX15" fmla="*/ 555911 w 1286826"/>
              <a:gd name="connsiteY15" fmla="*/ 899188 h 1265940"/>
              <a:gd name="connsiteX16" fmla="*/ 536858 w 1286826"/>
              <a:gd name="connsiteY16" fmla="*/ 855495 h 1265940"/>
              <a:gd name="connsiteX17" fmla="*/ 418324 w 1286826"/>
              <a:gd name="connsiteY17" fmla="*/ 843399 h 1265940"/>
              <a:gd name="connsiteX18" fmla="*/ 395497 w 1286826"/>
              <a:gd name="connsiteY18" fmla="*/ 708990 h 1265940"/>
              <a:gd name="connsiteX19" fmla="*/ 410465 w 1286826"/>
              <a:gd name="connsiteY19" fmla="*/ 570500 h 1265940"/>
              <a:gd name="connsiteX20" fmla="*/ 356490 w 1286826"/>
              <a:gd name="connsiteY20" fmla="*/ 557800 h 1265940"/>
              <a:gd name="connsiteX21" fmla="*/ 327915 w 1286826"/>
              <a:gd name="connsiteY21" fmla="*/ 253000 h 1265940"/>
              <a:gd name="connsiteX22" fmla="*/ 419990 w 1286826"/>
              <a:gd name="connsiteY22" fmla="*/ 265700 h 1265940"/>
              <a:gd name="connsiteX23" fmla="*/ 556515 w 1286826"/>
              <a:gd name="connsiteY23" fmla="*/ 364125 h 1265940"/>
              <a:gd name="connsiteX24" fmla="*/ 549371 w 1286826"/>
              <a:gd name="connsiteY24" fmla="*/ 468900 h 1265940"/>
              <a:gd name="connsiteX25" fmla="*/ 591440 w 1286826"/>
              <a:gd name="connsiteY25" fmla="*/ 685593 h 1265940"/>
              <a:gd name="connsiteX26" fmla="*/ 743840 w 1286826"/>
              <a:gd name="connsiteY26" fmla="*/ 868950 h 1265940"/>
              <a:gd name="connsiteX27" fmla="*/ 977203 w 1286826"/>
              <a:gd name="connsiteY27" fmla="*/ 910225 h 1265940"/>
              <a:gd name="connsiteX28" fmla="*/ 1187546 w 1286826"/>
              <a:gd name="connsiteY28" fmla="*/ 789575 h 1265940"/>
              <a:gd name="connsiteX29" fmla="*/ 1270890 w 1286826"/>
              <a:gd name="connsiteY29" fmla="*/ 555418 h 1265940"/>
              <a:gd name="connsiteX30" fmla="*/ 877982 w 1286826"/>
              <a:gd name="connsiteY30" fmla="*/ 590343 h 1265940"/>
              <a:gd name="connsiteX31" fmla="*/ 731139 w 1286826"/>
              <a:gd name="connsiteY31" fmla="*/ 500651 h 1265940"/>
              <a:gd name="connsiteX32" fmla="*/ 730347 w 1286826"/>
              <a:gd name="connsiteY32" fmla="*/ 109331 h 1265940"/>
              <a:gd name="connsiteX33" fmla="*/ 668432 w 1286826"/>
              <a:gd name="connsiteY33" fmla="*/ 161719 h 1265940"/>
              <a:gd name="connsiteX34" fmla="*/ 610490 w 1286826"/>
              <a:gd name="connsiteY34" fmla="*/ 227600 h 1265940"/>
              <a:gd name="connsiteX0" fmla="*/ 610490 w 1286826"/>
              <a:gd name="connsiteY0" fmla="*/ 227600 h 1265940"/>
              <a:gd name="connsiteX1" fmla="*/ 223140 w 1286826"/>
              <a:gd name="connsiteY1" fmla="*/ 5350 h 1265940"/>
              <a:gd name="connsiteX2" fmla="*/ 172340 w 1286826"/>
              <a:gd name="connsiteY2" fmla="*/ 81550 h 1265940"/>
              <a:gd name="connsiteX3" fmla="*/ 175515 w 1286826"/>
              <a:gd name="connsiteY3" fmla="*/ 221250 h 1265940"/>
              <a:gd name="connsiteX4" fmla="*/ 223140 w 1286826"/>
              <a:gd name="connsiteY4" fmla="*/ 256175 h 1265940"/>
              <a:gd name="connsiteX5" fmla="*/ 235840 w 1286826"/>
              <a:gd name="connsiteY5" fmla="*/ 510175 h 1265940"/>
              <a:gd name="connsiteX6" fmla="*/ 192184 w 1286826"/>
              <a:gd name="connsiteY6" fmla="*/ 612568 h 1265940"/>
              <a:gd name="connsiteX7" fmla="*/ 161908 w 1286826"/>
              <a:gd name="connsiteY7" fmla="*/ 618125 h 1265940"/>
              <a:gd name="connsiteX8" fmla="*/ 140135 w 1286826"/>
              <a:gd name="connsiteY8" fmla="*/ 705966 h 1265940"/>
              <a:gd name="connsiteX9" fmla="*/ 136205 w 1286826"/>
              <a:gd name="connsiteY9" fmla="*/ 844457 h 1265940"/>
              <a:gd name="connsiteX10" fmla="*/ 15707 w 1286826"/>
              <a:gd name="connsiteY10" fmla="*/ 876812 h 1265940"/>
              <a:gd name="connsiteX11" fmla="*/ 42770 w 1286826"/>
              <a:gd name="connsiteY11" fmla="*/ 1259475 h 1265940"/>
              <a:gd name="connsiteX12" fmla="*/ 382948 w 1286826"/>
              <a:gd name="connsiteY12" fmla="*/ 1254788 h 1265940"/>
              <a:gd name="connsiteX13" fmla="*/ 542907 w 1286826"/>
              <a:gd name="connsiteY13" fmla="*/ 1244507 h 1265940"/>
              <a:gd name="connsiteX14" fmla="*/ 565887 w 1286826"/>
              <a:gd name="connsiteY14" fmla="*/ 1165132 h 1265940"/>
              <a:gd name="connsiteX15" fmla="*/ 555911 w 1286826"/>
              <a:gd name="connsiteY15" fmla="*/ 899188 h 1265940"/>
              <a:gd name="connsiteX16" fmla="*/ 536858 w 1286826"/>
              <a:gd name="connsiteY16" fmla="*/ 855495 h 1265940"/>
              <a:gd name="connsiteX17" fmla="*/ 418324 w 1286826"/>
              <a:gd name="connsiteY17" fmla="*/ 843399 h 1265940"/>
              <a:gd name="connsiteX18" fmla="*/ 395497 w 1286826"/>
              <a:gd name="connsiteY18" fmla="*/ 708990 h 1265940"/>
              <a:gd name="connsiteX19" fmla="*/ 410465 w 1286826"/>
              <a:gd name="connsiteY19" fmla="*/ 570500 h 1265940"/>
              <a:gd name="connsiteX20" fmla="*/ 356490 w 1286826"/>
              <a:gd name="connsiteY20" fmla="*/ 557800 h 1265940"/>
              <a:gd name="connsiteX21" fmla="*/ 327915 w 1286826"/>
              <a:gd name="connsiteY21" fmla="*/ 253000 h 1265940"/>
              <a:gd name="connsiteX22" fmla="*/ 419990 w 1286826"/>
              <a:gd name="connsiteY22" fmla="*/ 265700 h 1265940"/>
              <a:gd name="connsiteX23" fmla="*/ 556515 w 1286826"/>
              <a:gd name="connsiteY23" fmla="*/ 364125 h 1265940"/>
              <a:gd name="connsiteX24" fmla="*/ 549371 w 1286826"/>
              <a:gd name="connsiteY24" fmla="*/ 468900 h 1265940"/>
              <a:gd name="connsiteX25" fmla="*/ 591440 w 1286826"/>
              <a:gd name="connsiteY25" fmla="*/ 685593 h 1265940"/>
              <a:gd name="connsiteX26" fmla="*/ 743840 w 1286826"/>
              <a:gd name="connsiteY26" fmla="*/ 868950 h 1265940"/>
              <a:gd name="connsiteX27" fmla="*/ 977203 w 1286826"/>
              <a:gd name="connsiteY27" fmla="*/ 910225 h 1265940"/>
              <a:gd name="connsiteX28" fmla="*/ 1187546 w 1286826"/>
              <a:gd name="connsiteY28" fmla="*/ 789575 h 1265940"/>
              <a:gd name="connsiteX29" fmla="*/ 1270890 w 1286826"/>
              <a:gd name="connsiteY29" fmla="*/ 555418 h 1265940"/>
              <a:gd name="connsiteX30" fmla="*/ 877982 w 1286826"/>
              <a:gd name="connsiteY30" fmla="*/ 590343 h 1265940"/>
              <a:gd name="connsiteX31" fmla="*/ 731139 w 1286826"/>
              <a:gd name="connsiteY31" fmla="*/ 500651 h 1265940"/>
              <a:gd name="connsiteX32" fmla="*/ 730347 w 1286826"/>
              <a:gd name="connsiteY32" fmla="*/ 109331 h 1265940"/>
              <a:gd name="connsiteX33" fmla="*/ 668432 w 1286826"/>
              <a:gd name="connsiteY33" fmla="*/ 161719 h 1265940"/>
              <a:gd name="connsiteX34" fmla="*/ 610490 w 1286826"/>
              <a:gd name="connsiteY34" fmla="*/ 227600 h 1265940"/>
              <a:gd name="connsiteX0" fmla="*/ 610490 w 1286826"/>
              <a:gd name="connsiteY0" fmla="*/ 227600 h 1265940"/>
              <a:gd name="connsiteX1" fmla="*/ 223140 w 1286826"/>
              <a:gd name="connsiteY1" fmla="*/ 5350 h 1265940"/>
              <a:gd name="connsiteX2" fmla="*/ 172340 w 1286826"/>
              <a:gd name="connsiteY2" fmla="*/ 81550 h 1265940"/>
              <a:gd name="connsiteX3" fmla="*/ 175515 w 1286826"/>
              <a:gd name="connsiteY3" fmla="*/ 221250 h 1265940"/>
              <a:gd name="connsiteX4" fmla="*/ 223140 w 1286826"/>
              <a:gd name="connsiteY4" fmla="*/ 256175 h 1265940"/>
              <a:gd name="connsiteX5" fmla="*/ 235840 w 1286826"/>
              <a:gd name="connsiteY5" fmla="*/ 510175 h 1265940"/>
              <a:gd name="connsiteX6" fmla="*/ 215996 w 1286826"/>
              <a:gd name="connsiteY6" fmla="*/ 605424 h 1265940"/>
              <a:gd name="connsiteX7" fmla="*/ 161908 w 1286826"/>
              <a:gd name="connsiteY7" fmla="*/ 618125 h 1265940"/>
              <a:gd name="connsiteX8" fmla="*/ 140135 w 1286826"/>
              <a:gd name="connsiteY8" fmla="*/ 705966 h 1265940"/>
              <a:gd name="connsiteX9" fmla="*/ 136205 w 1286826"/>
              <a:gd name="connsiteY9" fmla="*/ 844457 h 1265940"/>
              <a:gd name="connsiteX10" fmla="*/ 15707 w 1286826"/>
              <a:gd name="connsiteY10" fmla="*/ 876812 h 1265940"/>
              <a:gd name="connsiteX11" fmla="*/ 42770 w 1286826"/>
              <a:gd name="connsiteY11" fmla="*/ 1259475 h 1265940"/>
              <a:gd name="connsiteX12" fmla="*/ 382948 w 1286826"/>
              <a:gd name="connsiteY12" fmla="*/ 1254788 h 1265940"/>
              <a:gd name="connsiteX13" fmla="*/ 542907 w 1286826"/>
              <a:gd name="connsiteY13" fmla="*/ 1244507 h 1265940"/>
              <a:gd name="connsiteX14" fmla="*/ 565887 w 1286826"/>
              <a:gd name="connsiteY14" fmla="*/ 1165132 h 1265940"/>
              <a:gd name="connsiteX15" fmla="*/ 555911 w 1286826"/>
              <a:gd name="connsiteY15" fmla="*/ 899188 h 1265940"/>
              <a:gd name="connsiteX16" fmla="*/ 536858 w 1286826"/>
              <a:gd name="connsiteY16" fmla="*/ 855495 h 1265940"/>
              <a:gd name="connsiteX17" fmla="*/ 418324 w 1286826"/>
              <a:gd name="connsiteY17" fmla="*/ 843399 h 1265940"/>
              <a:gd name="connsiteX18" fmla="*/ 395497 w 1286826"/>
              <a:gd name="connsiteY18" fmla="*/ 708990 h 1265940"/>
              <a:gd name="connsiteX19" fmla="*/ 410465 w 1286826"/>
              <a:gd name="connsiteY19" fmla="*/ 570500 h 1265940"/>
              <a:gd name="connsiteX20" fmla="*/ 356490 w 1286826"/>
              <a:gd name="connsiteY20" fmla="*/ 557800 h 1265940"/>
              <a:gd name="connsiteX21" fmla="*/ 327915 w 1286826"/>
              <a:gd name="connsiteY21" fmla="*/ 253000 h 1265940"/>
              <a:gd name="connsiteX22" fmla="*/ 419990 w 1286826"/>
              <a:gd name="connsiteY22" fmla="*/ 265700 h 1265940"/>
              <a:gd name="connsiteX23" fmla="*/ 556515 w 1286826"/>
              <a:gd name="connsiteY23" fmla="*/ 364125 h 1265940"/>
              <a:gd name="connsiteX24" fmla="*/ 549371 w 1286826"/>
              <a:gd name="connsiteY24" fmla="*/ 468900 h 1265940"/>
              <a:gd name="connsiteX25" fmla="*/ 591440 w 1286826"/>
              <a:gd name="connsiteY25" fmla="*/ 685593 h 1265940"/>
              <a:gd name="connsiteX26" fmla="*/ 743840 w 1286826"/>
              <a:gd name="connsiteY26" fmla="*/ 868950 h 1265940"/>
              <a:gd name="connsiteX27" fmla="*/ 977203 w 1286826"/>
              <a:gd name="connsiteY27" fmla="*/ 910225 h 1265940"/>
              <a:gd name="connsiteX28" fmla="*/ 1187546 w 1286826"/>
              <a:gd name="connsiteY28" fmla="*/ 789575 h 1265940"/>
              <a:gd name="connsiteX29" fmla="*/ 1270890 w 1286826"/>
              <a:gd name="connsiteY29" fmla="*/ 555418 h 1265940"/>
              <a:gd name="connsiteX30" fmla="*/ 877982 w 1286826"/>
              <a:gd name="connsiteY30" fmla="*/ 590343 h 1265940"/>
              <a:gd name="connsiteX31" fmla="*/ 731139 w 1286826"/>
              <a:gd name="connsiteY31" fmla="*/ 500651 h 1265940"/>
              <a:gd name="connsiteX32" fmla="*/ 730347 w 1286826"/>
              <a:gd name="connsiteY32" fmla="*/ 109331 h 1265940"/>
              <a:gd name="connsiteX33" fmla="*/ 668432 w 1286826"/>
              <a:gd name="connsiteY33" fmla="*/ 161719 h 1265940"/>
              <a:gd name="connsiteX34" fmla="*/ 610490 w 1286826"/>
              <a:gd name="connsiteY34" fmla="*/ 227600 h 1265940"/>
              <a:gd name="connsiteX0" fmla="*/ 610490 w 1286826"/>
              <a:gd name="connsiteY0" fmla="*/ 227600 h 1265940"/>
              <a:gd name="connsiteX1" fmla="*/ 223140 w 1286826"/>
              <a:gd name="connsiteY1" fmla="*/ 5350 h 1265940"/>
              <a:gd name="connsiteX2" fmla="*/ 172340 w 1286826"/>
              <a:gd name="connsiteY2" fmla="*/ 81550 h 1265940"/>
              <a:gd name="connsiteX3" fmla="*/ 175515 w 1286826"/>
              <a:gd name="connsiteY3" fmla="*/ 221250 h 1265940"/>
              <a:gd name="connsiteX4" fmla="*/ 223140 w 1286826"/>
              <a:gd name="connsiteY4" fmla="*/ 256175 h 1265940"/>
              <a:gd name="connsiteX5" fmla="*/ 233459 w 1286826"/>
              <a:gd name="connsiteY5" fmla="*/ 476838 h 1265940"/>
              <a:gd name="connsiteX6" fmla="*/ 215996 w 1286826"/>
              <a:gd name="connsiteY6" fmla="*/ 605424 h 1265940"/>
              <a:gd name="connsiteX7" fmla="*/ 161908 w 1286826"/>
              <a:gd name="connsiteY7" fmla="*/ 618125 h 1265940"/>
              <a:gd name="connsiteX8" fmla="*/ 140135 w 1286826"/>
              <a:gd name="connsiteY8" fmla="*/ 705966 h 1265940"/>
              <a:gd name="connsiteX9" fmla="*/ 136205 w 1286826"/>
              <a:gd name="connsiteY9" fmla="*/ 844457 h 1265940"/>
              <a:gd name="connsiteX10" fmla="*/ 15707 w 1286826"/>
              <a:gd name="connsiteY10" fmla="*/ 876812 h 1265940"/>
              <a:gd name="connsiteX11" fmla="*/ 42770 w 1286826"/>
              <a:gd name="connsiteY11" fmla="*/ 1259475 h 1265940"/>
              <a:gd name="connsiteX12" fmla="*/ 382948 w 1286826"/>
              <a:gd name="connsiteY12" fmla="*/ 1254788 h 1265940"/>
              <a:gd name="connsiteX13" fmla="*/ 542907 w 1286826"/>
              <a:gd name="connsiteY13" fmla="*/ 1244507 h 1265940"/>
              <a:gd name="connsiteX14" fmla="*/ 565887 w 1286826"/>
              <a:gd name="connsiteY14" fmla="*/ 1165132 h 1265940"/>
              <a:gd name="connsiteX15" fmla="*/ 555911 w 1286826"/>
              <a:gd name="connsiteY15" fmla="*/ 899188 h 1265940"/>
              <a:gd name="connsiteX16" fmla="*/ 536858 w 1286826"/>
              <a:gd name="connsiteY16" fmla="*/ 855495 h 1265940"/>
              <a:gd name="connsiteX17" fmla="*/ 418324 w 1286826"/>
              <a:gd name="connsiteY17" fmla="*/ 843399 h 1265940"/>
              <a:gd name="connsiteX18" fmla="*/ 395497 w 1286826"/>
              <a:gd name="connsiteY18" fmla="*/ 708990 h 1265940"/>
              <a:gd name="connsiteX19" fmla="*/ 410465 w 1286826"/>
              <a:gd name="connsiteY19" fmla="*/ 570500 h 1265940"/>
              <a:gd name="connsiteX20" fmla="*/ 356490 w 1286826"/>
              <a:gd name="connsiteY20" fmla="*/ 557800 h 1265940"/>
              <a:gd name="connsiteX21" fmla="*/ 327915 w 1286826"/>
              <a:gd name="connsiteY21" fmla="*/ 253000 h 1265940"/>
              <a:gd name="connsiteX22" fmla="*/ 419990 w 1286826"/>
              <a:gd name="connsiteY22" fmla="*/ 265700 h 1265940"/>
              <a:gd name="connsiteX23" fmla="*/ 556515 w 1286826"/>
              <a:gd name="connsiteY23" fmla="*/ 364125 h 1265940"/>
              <a:gd name="connsiteX24" fmla="*/ 549371 w 1286826"/>
              <a:gd name="connsiteY24" fmla="*/ 468900 h 1265940"/>
              <a:gd name="connsiteX25" fmla="*/ 591440 w 1286826"/>
              <a:gd name="connsiteY25" fmla="*/ 685593 h 1265940"/>
              <a:gd name="connsiteX26" fmla="*/ 743840 w 1286826"/>
              <a:gd name="connsiteY26" fmla="*/ 868950 h 1265940"/>
              <a:gd name="connsiteX27" fmla="*/ 977203 w 1286826"/>
              <a:gd name="connsiteY27" fmla="*/ 910225 h 1265940"/>
              <a:gd name="connsiteX28" fmla="*/ 1187546 w 1286826"/>
              <a:gd name="connsiteY28" fmla="*/ 789575 h 1265940"/>
              <a:gd name="connsiteX29" fmla="*/ 1270890 w 1286826"/>
              <a:gd name="connsiteY29" fmla="*/ 555418 h 1265940"/>
              <a:gd name="connsiteX30" fmla="*/ 877982 w 1286826"/>
              <a:gd name="connsiteY30" fmla="*/ 590343 h 1265940"/>
              <a:gd name="connsiteX31" fmla="*/ 731139 w 1286826"/>
              <a:gd name="connsiteY31" fmla="*/ 500651 h 1265940"/>
              <a:gd name="connsiteX32" fmla="*/ 730347 w 1286826"/>
              <a:gd name="connsiteY32" fmla="*/ 109331 h 1265940"/>
              <a:gd name="connsiteX33" fmla="*/ 668432 w 1286826"/>
              <a:gd name="connsiteY33" fmla="*/ 161719 h 1265940"/>
              <a:gd name="connsiteX34" fmla="*/ 610490 w 1286826"/>
              <a:gd name="connsiteY34" fmla="*/ 227600 h 1265940"/>
              <a:gd name="connsiteX0" fmla="*/ 610490 w 1286826"/>
              <a:gd name="connsiteY0" fmla="*/ 227312 h 1265652"/>
              <a:gd name="connsiteX1" fmla="*/ 223140 w 1286826"/>
              <a:gd name="connsiteY1" fmla="*/ 5062 h 1265652"/>
              <a:gd name="connsiteX2" fmla="*/ 172340 w 1286826"/>
              <a:gd name="connsiteY2" fmla="*/ 81262 h 1265652"/>
              <a:gd name="connsiteX3" fmla="*/ 180277 w 1286826"/>
              <a:gd name="connsiteY3" fmla="*/ 190005 h 1265652"/>
              <a:gd name="connsiteX4" fmla="*/ 223140 w 1286826"/>
              <a:gd name="connsiteY4" fmla="*/ 255887 h 1265652"/>
              <a:gd name="connsiteX5" fmla="*/ 233459 w 1286826"/>
              <a:gd name="connsiteY5" fmla="*/ 476550 h 1265652"/>
              <a:gd name="connsiteX6" fmla="*/ 215996 w 1286826"/>
              <a:gd name="connsiteY6" fmla="*/ 605136 h 1265652"/>
              <a:gd name="connsiteX7" fmla="*/ 161908 w 1286826"/>
              <a:gd name="connsiteY7" fmla="*/ 617837 h 1265652"/>
              <a:gd name="connsiteX8" fmla="*/ 140135 w 1286826"/>
              <a:gd name="connsiteY8" fmla="*/ 705678 h 1265652"/>
              <a:gd name="connsiteX9" fmla="*/ 136205 w 1286826"/>
              <a:gd name="connsiteY9" fmla="*/ 844169 h 1265652"/>
              <a:gd name="connsiteX10" fmla="*/ 15707 w 1286826"/>
              <a:gd name="connsiteY10" fmla="*/ 876524 h 1265652"/>
              <a:gd name="connsiteX11" fmla="*/ 42770 w 1286826"/>
              <a:gd name="connsiteY11" fmla="*/ 1259187 h 1265652"/>
              <a:gd name="connsiteX12" fmla="*/ 382948 w 1286826"/>
              <a:gd name="connsiteY12" fmla="*/ 1254500 h 1265652"/>
              <a:gd name="connsiteX13" fmla="*/ 542907 w 1286826"/>
              <a:gd name="connsiteY13" fmla="*/ 1244219 h 1265652"/>
              <a:gd name="connsiteX14" fmla="*/ 565887 w 1286826"/>
              <a:gd name="connsiteY14" fmla="*/ 1164844 h 1265652"/>
              <a:gd name="connsiteX15" fmla="*/ 555911 w 1286826"/>
              <a:gd name="connsiteY15" fmla="*/ 898900 h 1265652"/>
              <a:gd name="connsiteX16" fmla="*/ 536858 w 1286826"/>
              <a:gd name="connsiteY16" fmla="*/ 855207 h 1265652"/>
              <a:gd name="connsiteX17" fmla="*/ 418324 w 1286826"/>
              <a:gd name="connsiteY17" fmla="*/ 843111 h 1265652"/>
              <a:gd name="connsiteX18" fmla="*/ 395497 w 1286826"/>
              <a:gd name="connsiteY18" fmla="*/ 708702 h 1265652"/>
              <a:gd name="connsiteX19" fmla="*/ 410465 w 1286826"/>
              <a:gd name="connsiteY19" fmla="*/ 570212 h 1265652"/>
              <a:gd name="connsiteX20" fmla="*/ 356490 w 1286826"/>
              <a:gd name="connsiteY20" fmla="*/ 557512 h 1265652"/>
              <a:gd name="connsiteX21" fmla="*/ 327915 w 1286826"/>
              <a:gd name="connsiteY21" fmla="*/ 252712 h 1265652"/>
              <a:gd name="connsiteX22" fmla="*/ 419990 w 1286826"/>
              <a:gd name="connsiteY22" fmla="*/ 265412 h 1265652"/>
              <a:gd name="connsiteX23" fmla="*/ 556515 w 1286826"/>
              <a:gd name="connsiteY23" fmla="*/ 363837 h 1265652"/>
              <a:gd name="connsiteX24" fmla="*/ 549371 w 1286826"/>
              <a:gd name="connsiteY24" fmla="*/ 468612 h 1265652"/>
              <a:gd name="connsiteX25" fmla="*/ 591440 w 1286826"/>
              <a:gd name="connsiteY25" fmla="*/ 685305 h 1265652"/>
              <a:gd name="connsiteX26" fmla="*/ 743840 w 1286826"/>
              <a:gd name="connsiteY26" fmla="*/ 868662 h 1265652"/>
              <a:gd name="connsiteX27" fmla="*/ 977203 w 1286826"/>
              <a:gd name="connsiteY27" fmla="*/ 909937 h 1265652"/>
              <a:gd name="connsiteX28" fmla="*/ 1187546 w 1286826"/>
              <a:gd name="connsiteY28" fmla="*/ 789287 h 1265652"/>
              <a:gd name="connsiteX29" fmla="*/ 1270890 w 1286826"/>
              <a:gd name="connsiteY29" fmla="*/ 555130 h 1265652"/>
              <a:gd name="connsiteX30" fmla="*/ 877982 w 1286826"/>
              <a:gd name="connsiteY30" fmla="*/ 590055 h 1265652"/>
              <a:gd name="connsiteX31" fmla="*/ 731139 w 1286826"/>
              <a:gd name="connsiteY31" fmla="*/ 500363 h 1265652"/>
              <a:gd name="connsiteX32" fmla="*/ 730347 w 1286826"/>
              <a:gd name="connsiteY32" fmla="*/ 109043 h 1265652"/>
              <a:gd name="connsiteX33" fmla="*/ 668432 w 1286826"/>
              <a:gd name="connsiteY33" fmla="*/ 161431 h 1265652"/>
              <a:gd name="connsiteX34" fmla="*/ 610490 w 1286826"/>
              <a:gd name="connsiteY34" fmla="*/ 227312 h 1265652"/>
              <a:gd name="connsiteX0" fmla="*/ 610490 w 1286826"/>
              <a:gd name="connsiteY0" fmla="*/ 226153 h 1264493"/>
              <a:gd name="connsiteX1" fmla="*/ 223140 w 1286826"/>
              <a:gd name="connsiteY1" fmla="*/ 3903 h 1264493"/>
              <a:gd name="connsiteX2" fmla="*/ 177103 w 1286826"/>
              <a:gd name="connsiteY2" fmla="*/ 92009 h 1264493"/>
              <a:gd name="connsiteX3" fmla="*/ 180277 w 1286826"/>
              <a:gd name="connsiteY3" fmla="*/ 188846 h 1264493"/>
              <a:gd name="connsiteX4" fmla="*/ 223140 w 1286826"/>
              <a:gd name="connsiteY4" fmla="*/ 254728 h 1264493"/>
              <a:gd name="connsiteX5" fmla="*/ 233459 w 1286826"/>
              <a:gd name="connsiteY5" fmla="*/ 475391 h 1264493"/>
              <a:gd name="connsiteX6" fmla="*/ 215996 w 1286826"/>
              <a:gd name="connsiteY6" fmla="*/ 603977 h 1264493"/>
              <a:gd name="connsiteX7" fmla="*/ 161908 w 1286826"/>
              <a:gd name="connsiteY7" fmla="*/ 616678 h 1264493"/>
              <a:gd name="connsiteX8" fmla="*/ 140135 w 1286826"/>
              <a:gd name="connsiteY8" fmla="*/ 704519 h 1264493"/>
              <a:gd name="connsiteX9" fmla="*/ 136205 w 1286826"/>
              <a:gd name="connsiteY9" fmla="*/ 843010 h 1264493"/>
              <a:gd name="connsiteX10" fmla="*/ 15707 w 1286826"/>
              <a:gd name="connsiteY10" fmla="*/ 875365 h 1264493"/>
              <a:gd name="connsiteX11" fmla="*/ 42770 w 1286826"/>
              <a:gd name="connsiteY11" fmla="*/ 1258028 h 1264493"/>
              <a:gd name="connsiteX12" fmla="*/ 382948 w 1286826"/>
              <a:gd name="connsiteY12" fmla="*/ 1253341 h 1264493"/>
              <a:gd name="connsiteX13" fmla="*/ 542907 w 1286826"/>
              <a:gd name="connsiteY13" fmla="*/ 1243060 h 1264493"/>
              <a:gd name="connsiteX14" fmla="*/ 565887 w 1286826"/>
              <a:gd name="connsiteY14" fmla="*/ 1163685 h 1264493"/>
              <a:gd name="connsiteX15" fmla="*/ 555911 w 1286826"/>
              <a:gd name="connsiteY15" fmla="*/ 897741 h 1264493"/>
              <a:gd name="connsiteX16" fmla="*/ 536858 w 1286826"/>
              <a:gd name="connsiteY16" fmla="*/ 854048 h 1264493"/>
              <a:gd name="connsiteX17" fmla="*/ 418324 w 1286826"/>
              <a:gd name="connsiteY17" fmla="*/ 841952 h 1264493"/>
              <a:gd name="connsiteX18" fmla="*/ 395497 w 1286826"/>
              <a:gd name="connsiteY18" fmla="*/ 707543 h 1264493"/>
              <a:gd name="connsiteX19" fmla="*/ 410465 w 1286826"/>
              <a:gd name="connsiteY19" fmla="*/ 569053 h 1264493"/>
              <a:gd name="connsiteX20" fmla="*/ 356490 w 1286826"/>
              <a:gd name="connsiteY20" fmla="*/ 556353 h 1264493"/>
              <a:gd name="connsiteX21" fmla="*/ 327915 w 1286826"/>
              <a:gd name="connsiteY21" fmla="*/ 251553 h 1264493"/>
              <a:gd name="connsiteX22" fmla="*/ 419990 w 1286826"/>
              <a:gd name="connsiteY22" fmla="*/ 264253 h 1264493"/>
              <a:gd name="connsiteX23" fmla="*/ 556515 w 1286826"/>
              <a:gd name="connsiteY23" fmla="*/ 362678 h 1264493"/>
              <a:gd name="connsiteX24" fmla="*/ 549371 w 1286826"/>
              <a:gd name="connsiteY24" fmla="*/ 467453 h 1264493"/>
              <a:gd name="connsiteX25" fmla="*/ 591440 w 1286826"/>
              <a:gd name="connsiteY25" fmla="*/ 684146 h 1264493"/>
              <a:gd name="connsiteX26" fmla="*/ 743840 w 1286826"/>
              <a:gd name="connsiteY26" fmla="*/ 867503 h 1264493"/>
              <a:gd name="connsiteX27" fmla="*/ 977203 w 1286826"/>
              <a:gd name="connsiteY27" fmla="*/ 908778 h 1264493"/>
              <a:gd name="connsiteX28" fmla="*/ 1187546 w 1286826"/>
              <a:gd name="connsiteY28" fmla="*/ 788128 h 1264493"/>
              <a:gd name="connsiteX29" fmla="*/ 1270890 w 1286826"/>
              <a:gd name="connsiteY29" fmla="*/ 553971 h 1264493"/>
              <a:gd name="connsiteX30" fmla="*/ 877982 w 1286826"/>
              <a:gd name="connsiteY30" fmla="*/ 588896 h 1264493"/>
              <a:gd name="connsiteX31" fmla="*/ 731139 w 1286826"/>
              <a:gd name="connsiteY31" fmla="*/ 499204 h 1264493"/>
              <a:gd name="connsiteX32" fmla="*/ 730347 w 1286826"/>
              <a:gd name="connsiteY32" fmla="*/ 107884 h 1264493"/>
              <a:gd name="connsiteX33" fmla="*/ 668432 w 1286826"/>
              <a:gd name="connsiteY33" fmla="*/ 160272 h 1264493"/>
              <a:gd name="connsiteX34" fmla="*/ 610490 w 1286826"/>
              <a:gd name="connsiteY34" fmla="*/ 226153 h 1264493"/>
              <a:gd name="connsiteX0" fmla="*/ 610490 w 1286826"/>
              <a:gd name="connsiteY0" fmla="*/ 156944 h 1195284"/>
              <a:gd name="connsiteX1" fmla="*/ 266002 w 1286826"/>
              <a:gd name="connsiteY1" fmla="*/ 10894 h 1195284"/>
              <a:gd name="connsiteX2" fmla="*/ 177103 w 1286826"/>
              <a:gd name="connsiteY2" fmla="*/ 22800 h 1195284"/>
              <a:gd name="connsiteX3" fmla="*/ 180277 w 1286826"/>
              <a:gd name="connsiteY3" fmla="*/ 119637 h 1195284"/>
              <a:gd name="connsiteX4" fmla="*/ 223140 w 1286826"/>
              <a:gd name="connsiteY4" fmla="*/ 185519 h 1195284"/>
              <a:gd name="connsiteX5" fmla="*/ 233459 w 1286826"/>
              <a:gd name="connsiteY5" fmla="*/ 406182 h 1195284"/>
              <a:gd name="connsiteX6" fmla="*/ 215996 w 1286826"/>
              <a:gd name="connsiteY6" fmla="*/ 534768 h 1195284"/>
              <a:gd name="connsiteX7" fmla="*/ 161908 w 1286826"/>
              <a:gd name="connsiteY7" fmla="*/ 547469 h 1195284"/>
              <a:gd name="connsiteX8" fmla="*/ 140135 w 1286826"/>
              <a:gd name="connsiteY8" fmla="*/ 635310 h 1195284"/>
              <a:gd name="connsiteX9" fmla="*/ 136205 w 1286826"/>
              <a:gd name="connsiteY9" fmla="*/ 773801 h 1195284"/>
              <a:gd name="connsiteX10" fmla="*/ 15707 w 1286826"/>
              <a:gd name="connsiteY10" fmla="*/ 806156 h 1195284"/>
              <a:gd name="connsiteX11" fmla="*/ 42770 w 1286826"/>
              <a:gd name="connsiteY11" fmla="*/ 1188819 h 1195284"/>
              <a:gd name="connsiteX12" fmla="*/ 382948 w 1286826"/>
              <a:gd name="connsiteY12" fmla="*/ 1184132 h 1195284"/>
              <a:gd name="connsiteX13" fmla="*/ 542907 w 1286826"/>
              <a:gd name="connsiteY13" fmla="*/ 1173851 h 1195284"/>
              <a:gd name="connsiteX14" fmla="*/ 565887 w 1286826"/>
              <a:gd name="connsiteY14" fmla="*/ 1094476 h 1195284"/>
              <a:gd name="connsiteX15" fmla="*/ 555911 w 1286826"/>
              <a:gd name="connsiteY15" fmla="*/ 828532 h 1195284"/>
              <a:gd name="connsiteX16" fmla="*/ 536858 w 1286826"/>
              <a:gd name="connsiteY16" fmla="*/ 784839 h 1195284"/>
              <a:gd name="connsiteX17" fmla="*/ 418324 w 1286826"/>
              <a:gd name="connsiteY17" fmla="*/ 772743 h 1195284"/>
              <a:gd name="connsiteX18" fmla="*/ 395497 w 1286826"/>
              <a:gd name="connsiteY18" fmla="*/ 638334 h 1195284"/>
              <a:gd name="connsiteX19" fmla="*/ 410465 w 1286826"/>
              <a:gd name="connsiteY19" fmla="*/ 499844 h 1195284"/>
              <a:gd name="connsiteX20" fmla="*/ 356490 w 1286826"/>
              <a:gd name="connsiteY20" fmla="*/ 487144 h 1195284"/>
              <a:gd name="connsiteX21" fmla="*/ 327915 w 1286826"/>
              <a:gd name="connsiteY21" fmla="*/ 182344 h 1195284"/>
              <a:gd name="connsiteX22" fmla="*/ 419990 w 1286826"/>
              <a:gd name="connsiteY22" fmla="*/ 195044 h 1195284"/>
              <a:gd name="connsiteX23" fmla="*/ 556515 w 1286826"/>
              <a:gd name="connsiteY23" fmla="*/ 293469 h 1195284"/>
              <a:gd name="connsiteX24" fmla="*/ 549371 w 1286826"/>
              <a:gd name="connsiteY24" fmla="*/ 398244 h 1195284"/>
              <a:gd name="connsiteX25" fmla="*/ 591440 w 1286826"/>
              <a:gd name="connsiteY25" fmla="*/ 614937 h 1195284"/>
              <a:gd name="connsiteX26" fmla="*/ 743840 w 1286826"/>
              <a:gd name="connsiteY26" fmla="*/ 798294 h 1195284"/>
              <a:gd name="connsiteX27" fmla="*/ 977203 w 1286826"/>
              <a:gd name="connsiteY27" fmla="*/ 839569 h 1195284"/>
              <a:gd name="connsiteX28" fmla="*/ 1187546 w 1286826"/>
              <a:gd name="connsiteY28" fmla="*/ 718919 h 1195284"/>
              <a:gd name="connsiteX29" fmla="*/ 1270890 w 1286826"/>
              <a:gd name="connsiteY29" fmla="*/ 484762 h 1195284"/>
              <a:gd name="connsiteX30" fmla="*/ 877982 w 1286826"/>
              <a:gd name="connsiteY30" fmla="*/ 519687 h 1195284"/>
              <a:gd name="connsiteX31" fmla="*/ 731139 w 1286826"/>
              <a:gd name="connsiteY31" fmla="*/ 429995 h 1195284"/>
              <a:gd name="connsiteX32" fmla="*/ 730347 w 1286826"/>
              <a:gd name="connsiteY32" fmla="*/ 38675 h 1195284"/>
              <a:gd name="connsiteX33" fmla="*/ 668432 w 1286826"/>
              <a:gd name="connsiteY33" fmla="*/ 91063 h 1195284"/>
              <a:gd name="connsiteX34" fmla="*/ 610490 w 1286826"/>
              <a:gd name="connsiteY34" fmla="*/ 156944 h 1195284"/>
              <a:gd name="connsiteX0" fmla="*/ 610490 w 1286826"/>
              <a:gd name="connsiteY0" fmla="*/ 155392 h 1193732"/>
              <a:gd name="connsiteX1" fmla="*/ 266002 w 1286826"/>
              <a:gd name="connsiteY1" fmla="*/ 9342 h 1193732"/>
              <a:gd name="connsiteX2" fmla="*/ 189009 w 1286826"/>
              <a:gd name="connsiteY2" fmla="*/ 26010 h 1193732"/>
              <a:gd name="connsiteX3" fmla="*/ 180277 w 1286826"/>
              <a:gd name="connsiteY3" fmla="*/ 118085 h 1193732"/>
              <a:gd name="connsiteX4" fmla="*/ 223140 w 1286826"/>
              <a:gd name="connsiteY4" fmla="*/ 183967 h 1193732"/>
              <a:gd name="connsiteX5" fmla="*/ 233459 w 1286826"/>
              <a:gd name="connsiteY5" fmla="*/ 404630 h 1193732"/>
              <a:gd name="connsiteX6" fmla="*/ 215996 w 1286826"/>
              <a:gd name="connsiteY6" fmla="*/ 533216 h 1193732"/>
              <a:gd name="connsiteX7" fmla="*/ 161908 w 1286826"/>
              <a:gd name="connsiteY7" fmla="*/ 545917 h 1193732"/>
              <a:gd name="connsiteX8" fmla="*/ 140135 w 1286826"/>
              <a:gd name="connsiteY8" fmla="*/ 633758 h 1193732"/>
              <a:gd name="connsiteX9" fmla="*/ 136205 w 1286826"/>
              <a:gd name="connsiteY9" fmla="*/ 772249 h 1193732"/>
              <a:gd name="connsiteX10" fmla="*/ 15707 w 1286826"/>
              <a:gd name="connsiteY10" fmla="*/ 804604 h 1193732"/>
              <a:gd name="connsiteX11" fmla="*/ 42770 w 1286826"/>
              <a:gd name="connsiteY11" fmla="*/ 1187267 h 1193732"/>
              <a:gd name="connsiteX12" fmla="*/ 382948 w 1286826"/>
              <a:gd name="connsiteY12" fmla="*/ 1182580 h 1193732"/>
              <a:gd name="connsiteX13" fmla="*/ 542907 w 1286826"/>
              <a:gd name="connsiteY13" fmla="*/ 1172299 h 1193732"/>
              <a:gd name="connsiteX14" fmla="*/ 565887 w 1286826"/>
              <a:gd name="connsiteY14" fmla="*/ 1092924 h 1193732"/>
              <a:gd name="connsiteX15" fmla="*/ 555911 w 1286826"/>
              <a:gd name="connsiteY15" fmla="*/ 826980 h 1193732"/>
              <a:gd name="connsiteX16" fmla="*/ 536858 w 1286826"/>
              <a:gd name="connsiteY16" fmla="*/ 783287 h 1193732"/>
              <a:gd name="connsiteX17" fmla="*/ 418324 w 1286826"/>
              <a:gd name="connsiteY17" fmla="*/ 771191 h 1193732"/>
              <a:gd name="connsiteX18" fmla="*/ 395497 w 1286826"/>
              <a:gd name="connsiteY18" fmla="*/ 636782 h 1193732"/>
              <a:gd name="connsiteX19" fmla="*/ 410465 w 1286826"/>
              <a:gd name="connsiteY19" fmla="*/ 498292 h 1193732"/>
              <a:gd name="connsiteX20" fmla="*/ 356490 w 1286826"/>
              <a:gd name="connsiteY20" fmla="*/ 485592 h 1193732"/>
              <a:gd name="connsiteX21" fmla="*/ 327915 w 1286826"/>
              <a:gd name="connsiteY21" fmla="*/ 180792 h 1193732"/>
              <a:gd name="connsiteX22" fmla="*/ 419990 w 1286826"/>
              <a:gd name="connsiteY22" fmla="*/ 193492 h 1193732"/>
              <a:gd name="connsiteX23" fmla="*/ 556515 w 1286826"/>
              <a:gd name="connsiteY23" fmla="*/ 291917 h 1193732"/>
              <a:gd name="connsiteX24" fmla="*/ 549371 w 1286826"/>
              <a:gd name="connsiteY24" fmla="*/ 396692 h 1193732"/>
              <a:gd name="connsiteX25" fmla="*/ 591440 w 1286826"/>
              <a:gd name="connsiteY25" fmla="*/ 613385 h 1193732"/>
              <a:gd name="connsiteX26" fmla="*/ 743840 w 1286826"/>
              <a:gd name="connsiteY26" fmla="*/ 796742 h 1193732"/>
              <a:gd name="connsiteX27" fmla="*/ 977203 w 1286826"/>
              <a:gd name="connsiteY27" fmla="*/ 838017 h 1193732"/>
              <a:gd name="connsiteX28" fmla="*/ 1187546 w 1286826"/>
              <a:gd name="connsiteY28" fmla="*/ 717367 h 1193732"/>
              <a:gd name="connsiteX29" fmla="*/ 1270890 w 1286826"/>
              <a:gd name="connsiteY29" fmla="*/ 483210 h 1193732"/>
              <a:gd name="connsiteX30" fmla="*/ 877982 w 1286826"/>
              <a:gd name="connsiteY30" fmla="*/ 518135 h 1193732"/>
              <a:gd name="connsiteX31" fmla="*/ 731139 w 1286826"/>
              <a:gd name="connsiteY31" fmla="*/ 428443 h 1193732"/>
              <a:gd name="connsiteX32" fmla="*/ 730347 w 1286826"/>
              <a:gd name="connsiteY32" fmla="*/ 37123 h 1193732"/>
              <a:gd name="connsiteX33" fmla="*/ 668432 w 1286826"/>
              <a:gd name="connsiteY33" fmla="*/ 89511 h 1193732"/>
              <a:gd name="connsiteX34" fmla="*/ 610490 w 1286826"/>
              <a:gd name="connsiteY34" fmla="*/ 155392 h 1193732"/>
              <a:gd name="connsiteX0" fmla="*/ 610490 w 1286826"/>
              <a:gd name="connsiteY0" fmla="*/ 155392 h 1193732"/>
              <a:gd name="connsiteX1" fmla="*/ 266002 w 1286826"/>
              <a:gd name="connsiteY1" fmla="*/ 9342 h 1193732"/>
              <a:gd name="connsiteX2" fmla="*/ 189009 w 1286826"/>
              <a:gd name="connsiteY2" fmla="*/ 26010 h 1193732"/>
              <a:gd name="connsiteX3" fmla="*/ 180277 w 1286826"/>
              <a:gd name="connsiteY3" fmla="*/ 118085 h 1193732"/>
              <a:gd name="connsiteX4" fmla="*/ 223140 w 1286826"/>
              <a:gd name="connsiteY4" fmla="*/ 183967 h 1193732"/>
              <a:gd name="connsiteX5" fmla="*/ 233459 w 1286826"/>
              <a:gd name="connsiteY5" fmla="*/ 404630 h 1193732"/>
              <a:gd name="connsiteX6" fmla="*/ 215996 w 1286826"/>
              <a:gd name="connsiteY6" fmla="*/ 533216 h 1193732"/>
              <a:gd name="connsiteX7" fmla="*/ 161908 w 1286826"/>
              <a:gd name="connsiteY7" fmla="*/ 545917 h 1193732"/>
              <a:gd name="connsiteX8" fmla="*/ 140135 w 1286826"/>
              <a:gd name="connsiteY8" fmla="*/ 633758 h 1193732"/>
              <a:gd name="connsiteX9" fmla="*/ 136205 w 1286826"/>
              <a:gd name="connsiteY9" fmla="*/ 772249 h 1193732"/>
              <a:gd name="connsiteX10" fmla="*/ 15707 w 1286826"/>
              <a:gd name="connsiteY10" fmla="*/ 804604 h 1193732"/>
              <a:gd name="connsiteX11" fmla="*/ 42770 w 1286826"/>
              <a:gd name="connsiteY11" fmla="*/ 1187267 h 1193732"/>
              <a:gd name="connsiteX12" fmla="*/ 382948 w 1286826"/>
              <a:gd name="connsiteY12" fmla="*/ 1182580 h 1193732"/>
              <a:gd name="connsiteX13" fmla="*/ 542907 w 1286826"/>
              <a:gd name="connsiteY13" fmla="*/ 1172299 h 1193732"/>
              <a:gd name="connsiteX14" fmla="*/ 565887 w 1286826"/>
              <a:gd name="connsiteY14" fmla="*/ 1092924 h 1193732"/>
              <a:gd name="connsiteX15" fmla="*/ 555911 w 1286826"/>
              <a:gd name="connsiteY15" fmla="*/ 826980 h 1193732"/>
              <a:gd name="connsiteX16" fmla="*/ 536858 w 1286826"/>
              <a:gd name="connsiteY16" fmla="*/ 783287 h 1193732"/>
              <a:gd name="connsiteX17" fmla="*/ 418324 w 1286826"/>
              <a:gd name="connsiteY17" fmla="*/ 771191 h 1193732"/>
              <a:gd name="connsiteX18" fmla="*/ 395497 w 1286826"/>
              <a:gd name="connsiteY18" fmla="*/ 636782 h 1193732"/>
              <a:gd name="connsiteX19" fmla="*/ 410465 w 1286826"/>
              <a:gd name="connsiteY19" fmla="*/ 498292 h 1193732"/>
              <a:gd name="connsiteX20" fmla="*/ 356490 w 1286826"/>
              <a:gd name="connsiteY20" fmla="*/ 485592 h 1193732"/>
              <a:gd name="connsiteX21" fmla="*/ 327915 w 1286826"/>
              <a:gd name="connsiteY21" fmla="*/ 180792 h 1193732"/>
              <a:gd name="connsiteX22" fmla="*/ 419990 w 1286826"/>
              <a:gd name="connsiteY22" fmla="*/ 193492 h 1193732"/>
              <a:gd name="connsiteX23" fmla="*/ 556515 w 1286826"/>
              <a:gd name="connsiteY23" fmla="*/ 291917 h 1193732"/>
              <a:gd name="connsiteX24" fmla="*/ 549371 w 1286826"/>
              <a:gd name="connsiteY24" fmla="*/ 396692 h 1193732"/>
              <a:gd name="connsiteX25" fmla="*/ 591440 w 1286826"/>
              <a:gd name="connsiteY25" fmla="*/ 613385 h 1193732"/>
              <a:gd name="connsiteX26" fmla="*/ 743840 w 1286826"/>
              <a:gd name="connsiteY26" fmla="*/ 796742 h 1193732"/>
              <a:gd name="connsiteX27" fmla="*/ 977203 w 1286826"/>
              <a:gd name="connsiteY27" fmla="*/ 838017 h 1193732"/>
              <a:gd name="connsiteX28" fmla="*/ 1187546 w 1286826"/>
              <a:gd name="connsiteY28" fmla="*/ 717367 h 1193732"/>
              <a:gd name="connsiteX29" fmla="*/ 1270890 w 1286826"/>
              <a:gd name="connsiteY29" fmla="*/ 483210 h 1193732"/>
              <a:gd name="connsiteX30" fmla="*/ 877982 w 1286826"/>
              <a:gd name="connsiteY30" fmla="*/ 518135 h 1193732"/>
              <a:gd name="connsiteX31" fmla="*/ 731139 w 1286826"/>
              <a:gd name="connsiteY31" fmla="*/ 428443 h 1193732"/>
              <a:gd name="connsiteX32" fmla="*/ 730347 w 1286826"/>
              <a:gd name="connsiteY32" fmla="*/ 37123 h 1193732"/>
              <a:gd name="connsiteX33" fmla="*/ 668432 w 1286826"/>
              <a:gd name="connsiteY33" fmla="*/ 89511 h 1193732"/>
              <a:gd name="connsiteX34" fmla="*/ 610490 w 1286826"/>
              <a:gd name="connsiteY34" fmla="*/ 155392 h 1193732"/>
              <a:gd name="connsiteX0" fmla="*/ 610490 w 1286826"/>
              <a:gd name="connsiteY0" fmla="*/ 155392 h 1193732"/>
              <a:gd name="connsiteX1" fmla="*/ 266002 w 1286826"/>
              <a:gd name="connsiteY1" fmla="*/ 9342 h 1193732"/>
              <a:gd name="connsiteX2" fmla="*/ 189009 w 1286826"/>
              <a:gd name="connsiteY2" fmla="*/ 26010 h 1193732"/>
              <a:gd name="connsiteX3" fmla="*/ 180277 w 1286826"/>
              <a:gd name="connsiteY3" fmla="*/ 118085 h 1193732"/>
              <a:gd name="connsiteX4" fmla="*/ 223140 w 1286826"/>
              <a:gd name="connsiteY4" fmla="*/ 183967 h 1193732"/>
              <a:gd name="connsiteX5" fmla="*/ 233459 w 1286826"/>
              <a:gd name="connsiteY5" fmla="*/ 404630 h 1193732"/>
              <a:gd name="connsiteX6" fmla="*/ 215996 w 1286826"/>
              <a:gd name="connsiteY6" fmla="*/ 533216 h 1193732"/>
              <a:gd name="connsiteX7" fmla="*/ 161908 w 1286826"/>
              <a:gd name="connsiteY7" fmla="*/ 545917 h 1193732"/>
              <a:gd name="connsiteX8" fmla="*/ 140135 w 1286826"/>
              <a:gd name="connsiteY8" fmla="*/ 633758 h 1193732"/>
              <a:gd name="connsiteX9" fmla="*/ 136205 w 1286826"/>
              <a:gd name="connsiteY9" fmla="*/ 772249 h 1193732"/>
              <a:gd name="connsiteX10" fmla="*/ 15707 w 1286826"/>
              <a:gd name="connsiteY10" fmla="*/ 804604 h 1193732"/>
              <a:gd name="connsiteX11" fmla="*/ 42770 w 1286826"/>
              <a:gd name="connsiteY11" fmla="*/ 1187267 h 1193732"/>
              <a:gd name="connsiteX12" fmla="*/ 382948 w 1286826"/>
              <a:gd name="connsiteY12" fmla="*/ 1182580 h 1193732"/>
              <a:gd name="connsiteX13" fmla="*/ 542907 w 1286826"/>
              <a:gd name="connsiteY13" fmla="*/ 1172299 h 1193732"/>
              <a:gd name="connsiteX14" fmla="*/ 565887 w 1286826"/>
              <a:gd name="connsiteY14" fmla="*/ 1092924 h 1193732"/>
              <a:gd name="connsiteX15" fmla="*/ 555911 w 1286826"/>
              <a:gd name="connsiteY15" fmla="*/ 826980 h 1193732"/>
              <a:gd name="connsiteX16" fmla="*/ 536858 w 1286826"/>
              <a:gd name="connsiteY16" fmla="*/ 783287 h 1193732"/>
              <a:gd name="connsiteX17" fmla="*/ 418324 w 1286826"/>
              <a:gd name="connsiteY17" fmla="*/ 771191 h 1193732"/>
              <a:gd name="connsiteX18" fmla="*/ 395497 w 1286826"/>
              <a:gd name="connsiteY18" fmla="*/ 636782 h 1193732"/>
              <a:gd name="connsiteX19" fmla="*/ 410465 w 1286826"/>
              <a:gd name="connsiteY19" fmla="*/ 498292 h 1193732"/>
              <a:gd name="connsiteX20" fmla="*/ 356490 w 1286826"/>
              <a:gd name="connsiteY20" fmla="*/ 485592 h 1193732"/>
              <a:gd name="connsiteX21" fmla="*/ 327915 w 1286826"/>
              <a:gd name="connsiteY21" fmla="*/ 180792 h 1193732"/>
              <a:gd name="connsiteX22" fmla="*/ 419990 w 1286826"/>
              <a:gd name="connsiteY22" fmla="*/ 193492 h 1193732"/>
              <a:gd name="connsiteX23" fmla="*/ 556515 w 1286826"/>
              <a:gd name="connsiteY23" fmla="*/ 291917 h 1193732"/>
              <a:gd name="connsiteX24" fmla="*/ 549371 w 1286826"/>
              <a:gd name="connsiteY24" fmla="*/ 396692 h 1193732"/>
              <a:gd name="connsiteX25" fmla="*/ 591440 w 1286826"/>
              <a:gd name="connsiteY25" fmla="*/ 613385 h 1193732"/>
              <a:gd name="connsiteX26" fmla="*/ 743840 w 1286826"/>
              <a:gd name="connsiteY26" fmla="*/ 796742 h 1193732"/>
              <a:gd name="connsiteX27" fmla="*/ 977203 w 1286826"/>
              <a:gd name="connsiteY27" fmla="*/ 838017 h 1193732"/>
              <a:gd name="connsiteX28" fmla="*/ 1187546 w 1286826"/>
              <a:gd name="connsiteY28" fmla="*/ 717367 h 1193732"/>
              <a:gd name="connsiteX29" fmla="*/ 1270890 w 1286826"/>
              <a:gd name="connsiteY29" fmla="*/ 483210 h 1193732"/>
              <a:gd name="connsiteX30" fmla="*/ 877982 w 1286826"/>
              <a:gd name="connsiteY30" fmla="*/ 518135 h 1193732"/>
              <a:gd name="connsiteX31" fmla="*/ 731139 w 1286826"/>
              <a:gd name="connsiteY31" fmla="*/ 428443 h 1193732"/>
              <a:gd name="connsiteX32" fmla="*/ 730347 w 1286826"/>
              <a:gd name="connsiteY32" fmla="*/ 37123 h 1193732"/>
              <a:gd name="connsiteX33" fmla="*/ 668432 w 1286826"/>
              <a:gd name="connsiteY33" fmla="*/ 89511 h 1193732"/>
              <a:gd name="connsiteX34" fmla="*/ 610490 w 1286826"/>
              <a:gd name="connsiteY34" fmla="*/ 155392 h 1193732"/>
              <a:gd name="connsiteX0" fmla="*/ 610490 w 1286826"/>
              <a:gd name="connsiteY0" fmla="*/ 156944 h 1195284"/>
              <a:gd name="connsiteX1" fmla="*/ 266002 w 1286826"/>
              <a:gd name="connsiteY1" fmla="*/ 10894 h 1195284"/>
              <a:gd name="connsiteX2" fmla="*/ 184247 w 1286826"/>
              <a:gd name="connsiteY2" fmla="*/ 22799 h 1195284"/>
              <a:gd name="connsiteX3" fmla="*/ 180277 w 1286826"/>
              <a:gd name="connsiteY3" fmla="*/ 119637 h 1195284"/>
              <a:gd name="connsiteX4" fmla="*/ 223140 w 1286826"/>
              <a:gd name="connsiteY4" fmla="*/ 185519 h 1195284"/>
              <a:gd name="connsiteX5" fmla="*/ 233459 w 1286826"/>
              <a:gd name="connsiteY5" fmla="*/ 406182 h 1195284"/>
              <a:gd name="connsiteX6" fmla="*/ 215996 w 1286826"/>
              <a:gd name="connsiteY6" fmla="*/ 534768 h 1195284"/>
              <a:gd name="connsiteX7" fmla="*/ 161908 w 1286826"/>
              <a:gd name="connsiteY7" fmla="*/ 547469 h 1195284"/>
              <a:gd name="connsiteX8" fmla="*/ 140135 w 1286826"/>
              <a:gd name="connsiteY8" fmla="*/ 635310 h 1195284"/>
              <a:gd name="connsiteX9" fmla="*/ 136205 w 1286826"/>
              <a:gd name="connsiteY9" fmla="*/ 773801 h 1195284"/>
              <a:gd name="connsiteX10" fmla="*/ 15707 w 1286826"/>
              <a:gd name="connsiteY10" fmla="*/ 806156 h 1195284"/>
              <a:gd name="connsiteX11" fmla="*/ 42770 w 1286826"/>
              <a:gd name="connsiteY11" fmla="*/ 1188819 h 1195284"/>
              <a:gd name="connsiteX12" fmla="*/ 382948 w 1286826"/>
              <a:gd name="connsiteY12" fmla="*/ 1184132 h 1195284"/>
              <a:gd name="connsiteX13" fmla="*/ 542907 w 1286826"/>
              <a:gd name="connsiteY13" fmla="*/ 1173851 h 1195284"/>
              <a:gd name="connsiteX14" fmla="*/ 565887 w 1286826"/>
              <a:gd name="connsiteY14" fmla="*/ 1094476 h 1195284"/>
              <a:gd name="connsiteX15" fmla="*/ 555911 w 1286826"/>
              <a:gd name="connsiteY15" fmla="*/ 828532 h 1195284"/>
              <a:gd name="connsiteX16" fmla="*/ 536858 w 1286826"/>
              <a:gd name="connsiteY16" fmla="*/ 784839 h 1195284"/>
              <a:gd name="connsiteX17" fmla="*/ 418324 w 1286826"/>
              <a:gd name="connsiteY17" fmla="*/ 772743 h 1195284"/>
              <a:gd name="connsiteX18" fmla="*/ 395497 w 1286826"/>
              <a:gd name="connsiteY18" fmla="*/ 638334 h 1195284"/>
              <a:gd name="connsiteX19" fmla="*/ 410465 w 1286826"/>
              <a:gd name="connsiteY19" fmla="*/ 499844 h 1195284"/>
              <a:gd name="connsiteX20" fmla="*/ 356490 w 1286826"/>
              <a:gd name="connsiteY20" fmla="*/ 487144 h 1195284"/>
              <a:gd name="connsiteX21" fmla="*/ 327915 w 1286826"/>
              <a:gd name="connsiteY21" fmla="*/ 182344 h 1195284"/>
              <a:gd name="connsiteX22" fmla="*/ 419990 w 1286826"/>
              <a:gd name="connsiteY22" fmla="*/ 195044 h 1195284"/>
              <a:gd name="connsiteX23" fmla="*/ 556515 w 1286826"/>
              <a:gd name="connsiteY23" fmla="*/ 293469 h 1195284"/>
              <a:gd name="connsiteX24" fmla="*/ 549371 w 1286826"/>
              <a:gd name="connsiteY24" fmla="*/ 398244 h 1195284"/>
              <a:gd name="connsiteX25" fmla="*/ 591440 w 1286826"/>
              <a:gd name="connsiteY25" fmla="*/ 614937 h 1195284"/>
              <a:gd name="connsiteX26" fmla="*/ 743840 w 1286826"/>
              <a:gd name="connsiteY26" fmla="*/ 798294 h 1195284"/>
              <a:gd name="connsiteX27" fmla="*/ 977203 w 1286826"/>
              <a:gd name="connsiteY27" fmla="*/ 839569 h 1195284"/>
              <a:gd name="connsiteX28" fmla="*/ 1187546 w 1286826"/>
              <a:gd name="connsiteY28" fmla="*/ 718919 h 1195284"/>
              <a:gd name="connsiteX29" fmla="*/ 1270890 w 1286826"/>
              <a:gd name="connsiteY29" fmla="*/ 484762 h 1195284"/>
              <a:gd name="connsiteX30" fmla="*/ 877982 w 1286826"/>
              <a:gd name="connsiteY30" fmla="*/ 519687 h 1195284"/>
              <a:gd name="connsiteX31" fmla="*/ 731139 w 1286826"/>
              <a:gd name="connsiteY31" fmla="*/ 429995 h 1195284"/>
              <a:gd name="connsiteX32" fmla="*/ 730347 w 1286826"/>
              <a:gd name="connsiteY32" fmla="*/ 38675 h 1195284"/>
              <a:gd name="connsiteX33" fmla="*/ 668432 w 1286826"/>
              <a:gd name="connsiteY33" fmla="*/ 91063 h 1195284"/>
              <a:gd name="connsiteX34" fmla="*/ 610490 w 1286826"/>
              <a:gd name="connsiteY34" fmla="*/ 156944 h 1195284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410465 w 1286826"/>
              <a:gd name="connsiteY19" fmla="*/ 497027 h 1192467"/>
              <a:gd name="connsiteX20" fmla="*/ 356490 w 1286826"/>
              <a:gd name="connsiteY20" fmla="*/ 484327 h 1192467"/>
              <a:gd name="connsiteX21" fmla="*/ 327915 w 1286826"/>
              <a:gd name="connsiteY21" fmla="*/ 179527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410465 w 1286826"/>
              <a:gd name="connsiteY19" fmla="*/ 497027 h 1192467"/>
              <a:gd name="connsiteX20" fmla="*/ 356490 w 1286826"/>
              <a:gd name="connsiteY20" fmla="*/ 484327 h 1192467"/>
              <a:gd name="connsiteX21" fmla="*/ 327915 w 1286826"/>
              <a:gd name="connsiteY21" fmla="*/ 179527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410465 w 1286826"/>
              <a:gd name="connsiteY19" fmla="*/ 497027 h 1192467"/>
              <a:gd name="connsiteX20" fmla="*/ 325534 w 1286826"/>
              <a:gd name="connsiteY20" fmla="*/ 467659 h 1192467"/>
              <a:gd name="connsiteX21" fmla="*/ 327915 w 1286826"/>
              <a:gd name="connsiteY21" fmla="*/ 179527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410465 w 1286826"/>
              <a:gd name="connsiteY19" fmla="*/ 497027 h 1192467"/>
              <a:gd name="connsiteX20" fmla="*/ 325534 w 1286826"/>
              <a:gd name="connsiteY20" fmla="*/ 467659 h 1192467"/>
              <a:gd name="connsiteX21" fmla="*/ 296959 w 1286826"/>
              <a:gd name="connsiteY21" fmla="*/ 167621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410465 w 1286826"/>
              <a:gd name="connsiteY19" fmla="*/ 497027 h 1192467"/>
              <a:gd name="connsiteX20" fmla="*/ 308865 w 1286826"/>
              <a:gd name="connsiteY20" fmla="*/ 481947 h 1192467"/>
              <a:gd name="connsiteX21" fmla="*/ 296959 w 1286826"/>
              <a:gd name="connsiteY21" fmla="*/ 167621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331883 w 1286826"/>
              <a:gd name="connsiteY19" fmla="*/ 556558 h 1192467"/>
              <a:gd name="connsiteX20" fmla="*/ 308865 w 1286826"/>
              <a:gd name="connsiteY20" fmla="*/ 481947 h 1192467"/>
              <a:gd name="connsiteX21" fmla="*/ 296959 w 1286826"/>
              <a:gd name="connsiteY21" fmla="*/ 167621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331883 w 1286826"/>
              <a:gd name="connsiteY19" fmla="*/ 556558 h 1192467"/>
              <a:gd name="connsiteX20" fmla="*/ 308865 w 1286826"/>
              <a:gd name="connsiteY20" fmla="*/ 481947 h 1192467"/>
              <a:gd name="connsiteX21" fmla="*/ 296959 w 1286826"/>
              <a:gd name="connsiteY21" fmla="*/ 167621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5240 w 1286826"/>
              <a:gd name="connsiteY0" fmla="*/ 116027 h 1192467"/>
              <a:gd name="connsiteX1" fmla="*/ 266002 w 1286826"/>
              <a:gd name="connsiteY1" fmla="*/ 8077 h 1192467"/>
              <a:gd name="connsiteX2" fmla="*/ 184247 w 1286826"/>
              <a:gd name="connsiteY2" fmla="*/ 19982 h 1192467"/>
              <a:gd name="connsiteX3" fmla="*/ 180277 w 1286826"/>
              <a:gd name="connsiteY3" fmla="*/ 116820 h 1192467"/>
              <a:gd name="connsiteX4" fmla="*/ 223140 w 1286826"/>
              <a:gd name="connsiteY4" fmla="*/ 182702 h 1192467"/>
              <a:gd name="connsiteX5" fmla="*/ 233459 w 1286826"/>
              <a:gd name="connsiteY5" fmla="*/ 403365 h 1192467"/>
              <a:gd name="connsiteX6" fmla="*/ 215996 w 1286826"/>
              <a:gd name="connsiteY6" fmla="*/ 531951 h 1192467"/>
              <a:gd name="connsiteX7" fmla="*/ 161908 w 1286826"/>
              <a:gd name="connsiteY7" fmla="*/ 544652 h 1192467"/>
              <a:gd name="connsiteX8" fmla="*/ 140135 w 1286826"/>
              <a:gd name="connsiteY8" fmla="*/ 632493 h 1192467"/>
              <a:gd name="connsiteX9" fmla="*/ 136205 w 1286826"/>
              <a:gd name="connsiteY9" fmla="*/ 770984 h 1192467"/>
              <a:gd name="connsiteX10" fmla="*/ 15707 w 1286826"/>
              <a:gd name="connsiteY10" fmla="*/ 803339 h 1192467"/>
              <a:gd name="connsiteX11" fmla="*/ 42770 w 1286826"/>
              <a:gd name="connsiteY11" fmla="*/ 1186002 h 1192467"/>
              <a:gd name="connsiteX12" fmla="*/ 382948 w 1286826"/>
              <a:gd name="connsiteY12" fmla="*/ 1181315 h 1192467"/>
              <a:gd name="connsiteX13" fmla="*/ 542907 w 1286826"/>
              <a:gd name="connsiteY13" fmla="*/ 1171034 h 1192467"/>
              <a:gd name="connsiteX14" fmla="*/ 565887 w 1286826"/>
              <a:gd name="connsiteY14" fmla="*/ 1091659 h 1192467"/>
              <a:gd name="connsiteX15" fmla="*/ 555911 w 1286826"/>
              <a:gd name="connsiteY15" fmla="*/ 825715 h 1192467"/>
              <a:gd name="connsiteX16" fmla="*/ 536858 w 1286826"/>
              <a:gd name="connsiteY16" fmla="*/ 782022 h 1192467"/>
              <a:gd name="connsiteX17" fmla="*/ 418324 w 1286826"/>
              <a:gd name="connsiteY17" fmla="*/ 769926 h 1192467"/>
              <a:gd name="connsiteX18" fmla="*/ 395497 w 1286826"/>
              <a:gd name="connsiteY18" fmla="*/ 635517 h 1192467"/>
              <a:gd name="connsiteX19" fmla="*/ 353314 w 1286826"/>
              <a:gd name="connsiteY19" fmla="*/ 549414 h 1192467"/>
              <a:gd name="connsiteX20" fmla="*/ 308865 w 1286826"/>
              <a:gd name="connsiteY20" fmla="*/ 481947 h 1192467"/>
              <a:gd name="connsiteX21" fmla="*/ 296959 w 1286826"/>
              <a:gd name="connsiteY21" fmla="*/ 167621 h 1192467"/>
              <a:gd name="connsiteX22" fmla="*/ 419990 w 1286826"/>
              <a:gd name="connsiteY22" fmla="*/ 192227 h 1192467"/>
              <a:gd name="connsiteX23" fmla="*/ 556515 w 1286826"/>
              <a:gd name="connsiteY23" fmla="*/ 290652 h 1192467"/>
              <a:gd name="connsiteX24" fmla="*/ 549371 w 1286826"/>
              <a:gd name="connsiteY24" fmla="*/ 395427 h 1192467"/>
              <a:gd name="connsiteX25" fmla="*/ 591440 w 1286826"/>
              <a:gd name="connsiteY25" fmla="*/ 612120 h 1192467"/>
              <a:gd name="connsiteX26" fmla="*/ 743840 w 1286826"/>
              <a:gd name="connsiteY26" fmla="*/ 795477 h 1192467"/>
              <a:gd name="connsiteX27" fmla="*/ 977203 w 1286826"/>
              <a:gd name="connsiteY27" fmla="*/ 836752 h 1192467"/>
              <a:gd name="connsiteX28" fmla="*/ 1187546 w 1286826"/>
              <a:gd name="connsiteY28" fmla="*/ 716102 h 1192467"/>
              <a:gd name="connsiteX29" fmla="*/ 1270890 w 1286826"/>
              <a:gd name="connsiteY29" fmla="*/ 481945 h 1192467"/>
              <a:gd name="connsiteX30" fmla="*/ 877982 w 1286826"/>
              <a:gd name="connsiteY30" fmla="*/ 516870 h 1192467"/>
              <a:gd name="connsiteX31" fmla="*/ 731139 w 1286826"/>
              <a:gd name="connsiteY31" fmla="*/ 427178 h 1192467"/>
              <a:gd name="connsiteX32" fmla="*/ 730347 w 1286826"/>
              <a:gd name="connsiteY32" fmla="*/ 35858 h 1192467"/>
              <a:gd name="connsiteX33" fmla="*/ 668432 w 1286826"/>
              <a:gd name="connsiteY33" fmla="*/ 88246 h 1192467"/>
              <a:gd name="connsiteX34" fmla="*/ 515240 w 1286826"/>
              <a:gd name="connsiteY34" fmla="*/ 116027 h 1192467"/>
              <a:gd name="connsiteX0" fmla="*/ 517845 w 1289431"/>
              <a:gd name="connsiteY0" fmla="*/ 116027 h 1211221"/>
              <a:gd name="connsiteX1" fmla="*/ 268607 w 1289431"/>
              <a:gd name="connsiteY1" fmla="*/ 8077 h 1211221"/>
              <a:gd name="connsiteX2" fmla="*/ 186852 w 1289431"/>
              <a:gd name="connsiteY2" fmla="*/ 19982 h 1211221"/>
              <a:gd name="connsiteX3" fmla="*/ 182882 w 1289431"/>
              <a:gd name="connsiteY3" fmla="*/ 116820 h 1211221"/>
              <a:gd name="connsiteX4" fmla="*/ 225745 w 1289431"/>
              <a:gd name="connsiteY4" fmla="*/ 182702 h 1211221"/>
              <a:gd name="connsiteX5" fmla="*/ 236064 w 1289431"/>
              <a:gd name="connsiteY5" fmla="*/ 403365 h 1211221"/>
              <a:gd name="connsiteX6" fmla="*/ 218601 w 1289431"/>
              <a:gd name="connsiteY6" fmla="*/ 531951 h 1211221"/>
              <a:gd name="connsiteX7" fmla="*/ 164513 w 1289431"/>
              <a:gd name="connsiteY7" fmla="*/ 544652 h 1211221"/>
              <a:gd name="connsiteX8" fmla="*/ 142740 w 1289431"/>
              <a:gd name="connsiteY8" fmla="*/ 632493 h 1211221"/>
              <a:gd name="connsiteX9" fmla="*/ 138810 w 1289431"/>
              <a:gd name="connsiteY9" fmla="*/ 770984 h 1211221"/>
              <a:gd name="connsiteX10" fmla="*/ 13549 w 1289431"/>
              <a:gd name="connsiteY10" fmla="*/ 829533 h 1211221"/>
              <a:gd name="connsiteX11" fmla="*/ 45375 w 1289431"/>
              <a:gd name="connsiteY11" fmla="*/ 1186002 h 1211221"/>
              <a:gd name="connsiteX12" fmla="*/ 385553 w 1289431"/>
              <a:gd name="connsiteY12" fmla="*/ 1181315 h 1211221"/>
              <a:gd name="connsiteX13" fmla="*/ 545512 w 1289431"/>
              <a:gd name="connsiteY13" fmla="*/ 1171034 h 1211221"/>
              <a:gd name="connsiteX14" fmla="*/ 568492 w 1289431"/>
              <a:gd name="connsiteY14" fmla="*/ 1091659 h 1211221"/>
              <a:gd name="connsiteX15" fmla="*/ 558516 w 1289431"/>
              <a:gd name="connsiteY15" fmla="*/ 825715 h 1211221"/>
              <a:gd name="connsiteX16" fmla="*/ 539463 w 1289431"/>
              <a:gd name="connsiteY16" fmla="*/ 782022 h 1211221"/>
              <a:gd name="connsiteX17" fmla="*/ 420929 w 1289431"/>
              <a:gd name="connsiteY17" fmla="*/ 769926 h 1211221"/>
              <a:gd name="connsiteX18" fmla="*/ 398102 w 1289431"/>
              <a:gd name="connsiteY18" fmla="*/ 635517 h 1211221"/>
              <a:gd name="connsiteX19" fmla="*/ 355919 w 1289431"/>
              <a:gd name="connsiteY19" fmla="*/ 549414 h 1211221"/>
              <a:gd name="connsiteX20" fmla="*/ 311470 w 1289431"/>
              <a:gd name="connsiteY20" fmla="*/ 481947 h 1211221"/>
              <a:gd name="connsiteX21" fmla="*/ 299564 w 1289431"/>
              <a:gd name="connsiteY21" fmla="*/ 167621 h 1211221"/>
              <a:gd name="connsiteX22" fmla="*/ 422595 w 1289431"/>
              <a:gd name="connsiteY22" fmla="*/ 192227 h 1211221"/>
              <a:gd name="connsiteX23" fmla="*/ 559120 w 1289431"/>
              <a:gd name="connsiteY23" fmla="*/ 290652 h 1211221"/>
              <a:gd name="connsiteX24" fmla="*/ 551976 w 1289431"/>
              <a:gd name="connsiteY24" fmla="*/ 395427 h 1211221"/>
              <a:gd name="connsiteX25" fmla="*/ 594045 w 1289431"/>
              <a:gd name="connsiteY25" fmla="*/ 612120 h 1211221"/>
              <a:gd name="connsiteX26" fmla="*/ 746445 w 1289431"/>
              <a:gd name="connsiteY26" fmla="*/ 795477 h 1211221"/>
              <a:gd name="connsiteX27" fmla="*/ 979808 w 1289431"/>
              <a:gd name="connsiteY27" fmla="*/ 836752 h 1211221"/>
              <a:gd name="connsiteX28" fmla="*/ 1190151 w 1289431"/>
              <a:gd name="connsiteY28" fmla="*/ 716102 h 1211221"/>
              <a:gd name="connsiteX29" fmla="*/ 1273495 w 1289431"/>
              <a:gd name="connsiteY29" fmla="*/ 481945 h 1211221"/>
              <a:gd name="connsiteX30" fmla="*/ 880587 w 1289431"/>
              <a:gd name="connsiteY30" fmla="*/ 516870 h 1211221"/>
              <a:gd name="connsiteX31" fmla="*/ 733744 w 1289431"/>
              <a:gd name="connsiteY31" fmla="*/ 427178 h 1211221"/>
              <a:gd name="connsiteX32" fmla="*/ 732952 w 1289431"/>
              <a:gd name="connsiteY32" fmla="*/ 35858 h 1211221"/>
              <a:gd name="connsiteX33" fmla="*/ 671037 w 1289431"/>
              <a:gd name="connsiteY33" fmla="*/ 88246 h 1211221"/>
              <a:gd name="connsiteX34" fmla="*/ 517845 w 1289431"/>
              <a:gd name="connsiteY34" fmla="*/ 116027 h 1211221"/>
              <a:gd name="connsiteX0" fmla="*/ 513050 w 1284636"/>
              <a:gd name="connsiteY0" fmla="*/ 116027 h 1211221"/>
              <a:gd name="connsiteX1" fmla="*/ 263812 w 1284636"/>
              <a:gd name="connsiteY1" fmla="*/ 8077 h 1211221"/>
              <a:gd name="connsiteX2" fmla="*/ 182057 w 1284636"/>
              <a:gd name="connsiteY2" fmla="*/ 19982 h 1211221"/>
              <a:gd name="connsiteX3" fmla="*/ 178087 w 1284636"/>
              <a:gd name="connsiteY3" fmla="*/ 116820 h 1211221"/>
              <a:gd name="connsiteX4" fmla="*/ 220950 w 1284636"/>
              <a:gd name="connsiteY4" fmla="*/ 182702 h 1211221"/>
              <a:gd name="connsiteX5" fmla="*/ 231269 w 1284636"/>
              <a:gd name="connsiteY5" fmla="*/ 403365 h 1211221"/>
              <a:gd name="connsiteX6" fmla="*/ 213806 w 1284636"/>
              <a:gd name="connsiteY6" fmla="*/ 531951 h 1211221"/>
              <a:gd name="connsiteX7" fmla="*/ 159718 w 1284636"/>
              <a:gd name="connsiteY7" fmla="*/ 544652 h 1211221"/>
              <a:gd name="connsiteX8" fmla="*/ 137945 w 1284636"/>
              <a:gd name="connsiteY8" fmla="*/ 632493 h 1211221"/>
              <a:gd name="connsiteX9" fmla="*/ 134015 w 1284636"/>
              <a:gd name="connsiteY9" fmla="*/ 770984 h 1211221"/>
              <a:gd name="connsiteX10" fmla="*/ 8754 w 1284636"/>
              <a:gd name="connsiteY10" fmla="*/ 829533 h 1211221"/>
              <a:gd name="connsiteX11" fmla="*/ 40580 w 1284636"/>
              <a:gd name="connsiteY11" fmla="*/ 1186002 h 1211221"/>
              <a:gd name="connsiteX12" fmla="*/ 380758 w 1284636"/>
              <a:gd name="connsiteY12" fmla="*/ 1181315 h 1211221"/>
              <a:gd name="connsiteX13" fmla="*/ 540717 w 1284636"/>
              <a:gd name="connsiteY13" fmla="*/ 1171034 h 1211221"/>
              <a:gd name="connsiteX14" fmla="*/ 563697 w 1284636"/>
              <a:gd name="connsiteY14" fmla="*/ 1091659 h 1211221"/>
              <a:gd name="connsiteX15" fmla="*/ 553721 w 1284636"/>
              <a:gd name="connsiteY15" fmla="*/ 825715 h 1211221"/>
              <a:gd name="connsiteX16" fmla="*/ 534668 w 1284636"/>
              <a:gd name="connsiteY16" fmla="*/ 782022 h 1211221"/>
              <a:gd name="connsiteX17" fmla="*/ 416134 w 1284636"/>
              <a:gd name="connsiteY17" fmla="*/ 769926 h 1211221"/>
              <a:gd name="connsiteX18" fmla="*/ 393307 w 1284636"/>
              <a:gd name="connsiteY18" fmla="*/ 635517 h 1211221"/>
              <a:gd name="connsiteX19" fmla="*/ 351124 w 1284636"/>
              <a:gd name="connsiteY19" fmla="*/ 549414 h 1211221"/>
              <a:gd name="connsiteX20" fmla="*/ 306675 w 1284636"/>
              <a:gd name="connsiteY20" fmla="*/ 481947 h 1211221"/>
              <a:gd name="connsiteX21" fmla="*/ 294769 w 1284636"/>
              <a:gd name="connsiteY21" fmla="*/ 167621 h 1211221"/>
              <a:gd name="connsiteX22" fmla="*/ 417800 w 1284636"/>
              <a:gd name="connsiteY22" fmla="*/ 192227 h 1211221"/>
              <a:gd name="connsiteX23" fmla="*/ 554325 w 1284636"/>
              <a:gd name="connsiteY23" fmla="*/ 290652 h 1211221"/>
              <a:gd name="connsiteX24" fmla="*/ 547181 w 1284636"/>
              <a:gd name="connsiteY24" fmla="*/ 395427 h 1211221"/>
              <a:gd name="connsiteX25" fmla="*/ 589250 w 1284636"/>
              <a:gd name="connsiteY25" fmla="*/ 612120 h 1211221"/>
              <a:gd name="connsiteX26" fmla="*/ 741650 w 1284636"/>
              <a:gd name="connsiteY26" fmla="*/ 795477 h 1211221"/>
              <a:gd name="connsiteX27" fmla="*/ 975013 w 1284636"/>
              <a:gd name="connsiteY27" fmla="*/ 836752 h 1211221"/>
              <a:gd name="connsiteX28" fmla="*/ 1185356 w 1284636"/>
              <a:gd name="connsiteY28" fmla="*/ 716102 h 1211221"/>
              <a:gd name="connsiteX29" fmla="*/ 1268700 w 1284636"/>
              <a:gd name="connsiteY29" fmla="*/ 481945 h 1211221"/>
              <a:gd name="connsiteX30" fmla="*/ 875792 w 1284636"/>
              <a:gd name="connsiteY30" fmla="*/ 516870 h 1211221"/>
              <a:gd name="connsiteX31" fmla="*/ 728949 w 1284636"/>
              <a:gd name="connsiteY31" fmla="*/ 427178 h 1211221"/>
              <a:gd name="connsiteX32" fmla="*/ 728157 w 1284636"/>
              <a:gd name="connsiteY32" fmla="*/ 35858 h 1211221"/>
              <a:gd name="connsiteX33" fmla="*/ 666242 w 1284636"/>
              <a:gd name="connsiteY33" fmla="*/ 88246 h 1211221"/>
              <a:gd name="connsiteX34" fmla="*/ 513050 w 1284636"/>
              <a:gd name="connsiteY34" fmla="*/ 116027 h 1211221"/>
              <a:gd name="connsiteX0" fmla="*/ 517845 w 1289431"/>
              <a:gd name="connsiteY0" fmla="*/ 116027 h 1197142"/>
              <a:gd name="connsiteX1" fmla="*/ 268607 w 1289431"/>
              <a:gd name="connsiteY1" fmla="*/ 8077 h 1197142"/>
              <a:gd name="connsiteX2" fmla="*/ 186852 w 1289431"/>
              <a:gd name="connsiteY2" fmla="*/ 19982 h 1197142"/>
              <a:gd name="connsiteX3" fmla="*/ 182882 w 1289431"/>
              <a:gd name="connsiteY3" fmla="*/ 116820 h 1197142"/>
              <a:gd name="connsiteX4" fmla="*/ 225745 w 1289431"/>
              <a:gd name="connsiteY4" fmla="*/ 182702 h 1197142"/>
              <a:gd name="connsiteX5" fmla="*/ 236064 w 1289431"/>
              <a:gd name="connsiteY5" fmla="*/ 403365 h 1197142"/>
              <a:gd name="connsiteX6" fmla="*/ 218601 w 1289431"/>
              <a:gd name="connsiteY6" fmla="*/ 531951 h 1197142"/>
              <a:gd name="connsiteX7" fmla="*/ 164513 w 1289431"/>
              <a:gd name="connsiteY7" fmla="*/ 544652 h 1197142"/>
              <a:gd name="connsiteX8" fmla="*/ 142740 w 1289431"/>
              <a:gd name="connsiteY8" fmla="*/ 632493 h 1197142"/>
              <a:gd name="connsiteX9" fmla="*/ 138810 w 1289431"/>
              <a:gd name="connsiteY9" fmla="*/ 770984 h 1197142"/>
              <a:gd name="connsiteX10" fmla="*/ 13549 w 1289431"/>
              <a:gd name="connsiteY10" fmla="*/ 829533 h 1197142"/>
              <a:gd name="connsiteX11" fmla="*/ 45375 w 1289431"/>
              <a:gd name="connsiteY11" fmla="*/ 1166952 h 1197142"/>
              <a:gd name="connsiteX12" fmla="*/ 385553 w 1289431"/>
              <a:gd name="connsiteY12" fmla="*/ 1181315 h 1197142"/>
              <a:gd name="connsiteX13" fmla="*/ 545512 w 1289431"/>
              <a:gd name="connsiteY13" fmla="*/ 1171034 h 1197142"/>
              <a:gd name="connsiteX14" fmla="*/ 568492 w 1289431"/>
              <a:gd name="connsiteY14" fmla="*/ 1091659 h 1197142"/>
              <a:gd name="connsiteX15" fmla="*/ 558516 w 1289431"/>
              <a:gd name="connsiteY15" fmla="*/ 825715 h 1197142"/>
              <a:gd name="connsiteX16" fmla="*/ 539463 w 1289431"/>
              <a:gd name="connsiteY16" fmla="*/ 782022 h 1197142"/>
              <a:gd name="connsiteX17" fmla="*/ 420929 w 1289431"/>
              <a:gd name="connsiteY17" fmla="*/ 769926 h 1197142"/>
              <a:gd name="connsiteX18" fmla="*/ 398102 w 1289431"/>
              <a:gd name="connsiteY18" fmla="*/ 635517 h 1197142"/>
              <a:gd name="connsiteX19" fmla="*/ 355919 w 1289431"/>
              <a:gd name="connsiteY19" fmla="*/ 549414 h 1197142"/>
              <a:gd name="connsiteX20" fmla="*/ 311470 w 1289431"/>
              <a:gd name="connsiteY20" fmla="*/ 481947 h 1197142"/>
              <a:gd name="connsiteX21" fmla="*/ 299564 w 1289431"/>
              <a:gd name="connsiteY21" fmla="*/ 167621 h 1197142"/>
              <a:gd name="connsiteX22" fmla="*/ 422595 w 1289431"/>
              <a:gd name="connsiteY22" fmla="*/ 192227 h 1197142"/>
              <a:gd name="connsiteX23" fmla="*/ 559120 w 1289431"/>
              <a:gd name="connsiteY23" fmla="*/ 290652 h 1197142"/>
              <a:gd name="connsiteX24" fmla="*/ 551976 w 1289431"/>
              <a:gd name="connsiteY24" fmla="*/ 395427 h 1197142"/>
              <a:gd name="connsiteX25" fmla="*/ 594045 w 1289431"/>
              <a:gd name="connsiteY25" fmla="*/ 612120 h 1197142"/>
              <a:gd name="connsiteX26" fmla="*/ 746445 w 1289431"/>
              <a:gd name="connsiteY26" fmla="*/ 795477 h 1197142"/>
              <a:gd name="connsiteX27" fmla="*/ 979808 w 1289431"/>
              <a:gd name="connsiteY27" fmla="*/ 836752 h 1197142"/>
              <a:gd name="connsiteX28" fmla="*/ 1190151 w 1289431"/>
              <a:gd name="connsiteY28" fmla="*/ 716102 h 1197142"/>
              <a:gd name="connsiteX29" fmla="*/ 1273495 w 1289431"/>
              <a:gd name="connsiteY29" fmla="*/ 481945 h 1197142"/>
              <a:gd name="connsiteX30" fmla="*/ 880587 w 1289431"/>
              <a:gd name="connsiteY30" fmla="*/ 516870 h 1197142"/>
              <a:gd name="connsiteX31" fmla="*/ 733744 w 1289431"/>
              <a:gd name="connsiteY31" fmla="*/ 427178 h 1197142"/>
              <a:gd name="connsiteX32" fmla="*/ 732952 w 1289431"/>
              <a:gd name="connsiteY32" fmla="*/ 35858 h 1197142"/>
              <a:gd name="connsiteX33" fmla="*/ 671037 w 1289431"/>
              <a:gd name="connsiteY33" fmla="*/ 88246 h 1197142"/>
              <a:gd name="connsiteX34" fmla="*/ 517845 w 1289431"/>
              <a:gd name="connsiteY34" fmla="*/ 116027 h 1197142"/>
              <a:gd name="connsiteX0" fmla="*/ 512512 w 1284098"/>
              <a:gd name="connsiteY0" fmla="*/ 116027 h 1201287"/>
              <a:gd name="connsiteX1" fmla="*/ 263274 w 1284098"/>
              <a:gd name="connsiteY1" fmla="*/ 8077 h 1201287"/>
              <a:gd name="connsiteX2" fmla="*/ 181519 w 1284098"/>
              <a:gd name="connsiteY2" fmla="*/ 19982 h 1201287"/>
              <a:gd name="connsiteX3" fmla="*/ 177549 w 1284098"/>
              <a:gd name="connsiteY3" fmla="*/ 116820 h 1201287"/>
              <a:gd name="connsiteX4" fmla="*/ 220412 w 1284098"/>
              <a:gd name="connsiteY4" fmla="*/ 182702 h 1201287"/>
              <a:gd name="connsiteX5" fmla="*/ 230731 w 1284098"/>
              <a:gd name="connsiteY5" fmla="*/ 403365 h 1201287"/>
              <a:gd name="connsiteX6" fmla="*/ 213268 w 1284098"/>
              <a:gd name="connsiteY6" fmla="*/ 531951 h 1201287"/>
              <a:gd name="connsiteX7" fmla="*/ 159180 w 1284098"/>
              <a:gd name="connsiteY7" fmla="*/ 544652 h 1201287"/>
              <a:gd name="connsiteX8" fmla="*/ 137407 w 1284098"/>
              <a:gd name="connsiteY8" fmla="*/ 632493 h 1201287"/>
              <a:gd name="connsiteX9" fmla="*/ 133477 w 1284098"/>
              <a:gd name="connsiteY9" fmla="*/ 770984 h 1201287"/>
              <a:gd name="connsiteX10" fmla="*/ 8216 w 1284098"/>
              <a:gd name="connsiteY10" fmla="*/ 829533 h 1201287"/>
              <a:gd name="connsiteX11" fmla="*/ 40042 w 1284098"/>
              <a:gd name="connsiteY11" fmla="*/ 1166952 h 1201287"/>
              <a:gd name="connsiteX12" fmla="*/ 380220 w 1284098"/>
              <a:gd name="connsiteY12" fmla="*/ 1181315 h 1201287"/>
              <a:gd name="connsiteX13" fmla="*/ 540179 w 1284098"/>
              <a:gd name="connsiteY13" fmla="*/ 1171034 h 1201287"/>
              <a:gd name="connsiteX14" fmla="*/ 563159 w 1284098"/>
              <a:gd name="connsiteY14" fmla="*/ 1091659 h 1201287"/>
              <a:gd name="connsiteX15" fmla="*/ 553183 w 1284098"/>
              <a:gd name="connsiteY15" fmla="*/ 825715 h 1201287"/>
              <a:gd name="connsiteX16" fmla="*/ 534130 w 1284098"/>
              <a:gd name="connsiteY16" fmla="*/ 782022 h 1201287"/>
              <a:gd name="connsiteX17" fmla="*/ 415596 w 1284098"/>
              <a:gd name="connsiteY17" fmla="*/ 769926 h 1201287"/>
              <a:gd name="connsiteX18" fmla="*/ 392769 w 1284098"/>
              <a:gd name="connsiteY18" fmla="*/ 635517 h 1201287"/>
              <a:gd name="connsiteX19" fmla="*/ 350586 w 1284098"/>
              <a:gd name="connsiteY19" fmla="*/ 549414 h 1201287"/>
              <a:gd name="connsiteX20" fmla="*/ 306137 w 1284098"/>
              <a:gd name="connsiteY20" fmla="*/ 481947 h 1201287"/>
              <a:gd name="connsiteX21" fmla="*/ 294231 w 1284098"/>
              <a:gd name="connsiteY21" fmla="*/ 167621 h 1201287"/>
              <a:gd name="connsiteX22" fmla="*/ 417262 w 1284098"/>
              <a:gd name="connsiteY22" fmla="*/ 192227 h 1201287"/>
              <a:gd name="connsiteX23" fmla="*/ 553787 w 1284098"/>
              <a:gd name="connsiteY23" fmla="*/ 290652 h 1201287"/>
              <a:gd name="connsiteX24" fmla="*/ 546643 w 1284098"/>
              <a:gd name="connsiteY24" fmla="*/ 395427 h 1201287"/>
              <a:gd name="connsiteX25" fmla="*/ 588712 w 1284098"/>
              <a:gd name="connsiteY25" fmla="*/ 612120 h 1201287"/>
              <a:gd name="connsiteX26" fmla="*/ 741112 w 1284098"/>
              <a:gd name="connsiteY26" fmla="*/ 795477 h 1201287"/>
              <a:gd name="connsiteX27" fmla="*/ 974475 w 1284098"/>
              <a:gd name="connsiteY27" fmla="*/ 836752 h 1201287"/>
              <a:gd name="connsiteX28" fmla="*/ 1184818 w 1284098"/>
              <a:gd name="connsiteY28" fmla="*/ 716102 h 1201287"/>
              <a:gd name="connsiteX29" fmla="*/ 1268162 w 1284098"/>
              <a:gd name="connsiteY29" fmla="*/ 481945 h 1201287"/>
              <a:gd name="connsiteX30" fmla="*/ 875254 w 1284098"/>
              <a:gd name="connsiteY30" fmla="*/ 516870 h 1201287"/>
              <a:gd name="connsiteX31" fmla="*/ 728411 w 1284098"/>
              <a:gd name="connsiteY31" fmla="*/ 427178 h 1201287"/>
              <a:gd name="connsiteX32" fmla="*/ 727619 w 1284098"/>
              <a:gd name="connsiteY32" fmla="*/ 35858 h 1201287"/>
              <a:gd name="connsiteX33" fmla="*/ 665704 w 1284098"/>
              <a:gd name="connsiteY33" fmla="*/ 88246 h 1201287"/>
              <a:gd name="connsiteX34" fmla="*/ 512512 w 1284098"/>
              <a:gd name="connsiteY34" fmla="*/ 116027 h 1201287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32439 w 1288918"/>
              <a:gd name="connsiteY32" fmla="*/ 35858 h 1203930"/>
              <a:gd name="connsiteX33" fmla="*/ 670524 w 1288918"/>
              <a:gd name="connsiteY33" fmla="*/ 88246 h 1203930"/>
              <a:gd name="connsiteX34" fmla="*/ 517332 w 1288918"/>
              <a:gd name="connsiteY34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20533 w 1288918"/>
              <a:gd name="connsiteY32" fmla="*/ 33477 h 1203930"/>
              <a:gd name="connsiteX33" fmla="*/ 670524 w 1288918"/>
              <a:gd name="connsiteY33" fmla="*/ 88246 h 1203930"/>
              <a:gd name="connsiteX34" fmla="*/ 517332 w 1288918"/>
              <a:gd name="connsiteY34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20533 w 1288918"/>
              <a:gd name="connsiteY32" fmla="*/ 33477 h 1203930"/>
              <a:gd name="connsiteX33" fmla="*/ 670524 w 1288918"/>
              <a:gd name="connsiteY33" fmla="*/ 88246 h 1203930"/>
              <a:gd name="connsiteX34" fmla="*/ 517332 w 1288918"/>
              <a:gd name="connsiteY34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20529 w 1288918"/>
              <a:gd name="connsiteY32" fmla="*/ 266839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3231 w 1288918"/>
              <a:gd name="connsiteY31" fmla="*/ 427178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5612 w 1288918"/>
              <a:gd name="connsiteY31" fmla="*/ 489091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45932 w 1288918"/>
              <a:gd name="connsiteY26" fmla="*/ 795477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5612 w 1288918"/>
              <a:gd name="connsiteY31" fmla="*/ 489091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26882 w 1288918"/>
              <a:gd name="connsiteY26" fmla="*/ 802620 h 1203930"/>
              <a:gd name="connsiteX27" fmla="*/ 979295 w 1288918"/>
              <a:gd name="connsiteY27" fmla="*/ 83675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5612 w 1288918"/>
              <a:gd name="connsiteY31" fmla="*/ 489091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88918"/>
              <a:gd name="connsiteY0" fmla="*/ 116027 h 1203930"/>
              <a:gd name="connsiteX1" fmla="*/ 268094 w 1288918"/>
              <a:gd name="connsiteY1" fmla="*/ 8077 h 1203930"/>
              <a:gd name="connsiteX2" fmla="*/ 186339 w 1288918"/>
              <a:gd name="connsiteY2" fmla="*/ 19982 h 1203930"/>
              <a:gd name="connsiteX3" fmla="*/ 182369 w 1288918"/>
              <a:gd name="connsiteY3" fmla="*/ 116820 h 1203930"/>
              <a:gd name="connsiteX4" fmla="*/ 225232 w 1288918"/>
              <a:gd name="connsiteY4" fmla="*/ 182702 h 1203930"/>
              <a:gd name="connsiteX5" fmla="*/ 235551 w 1288918"/>
              <a:gd name="connsiteY5" fmla="*/ 403365 h 1203930"/>
              <a:gd name="connsiteX6" fmla="*/ 218088 w 1288918"/>
              <a:gd name="connsiteY6" fmla="*/ 531951 h 1203930"/>
              <a:gd name="connsiteX7" fmla="*/ 164000 w 1288918"/>
              <a:gd name="connsiteY7" fmla="*/ 544652 h 1203930"/>
              <a:gd name="connsiteX8" fmla="*/ 142227 w 1288918"/>
              <a:gd name="connsiteY8" fmla="*/ 632493 h 1203930"/>
              <a:gd name="connsiteX9" fmla="*/ 138297 w 1288918"/>
              <a:gd name="connsiteY9" fmla="*/ 770984 h 1203930"/>
              <a:gd name="connsiteX10" fmla="*/ 13036 w 1288918"/>
              <a:gd name="connsiteY10" fmla="*/ 829533 h 1203930"/>
              <a:gd name="connsiteX11" fmla="*/ 44862 w 1288918"/>
              <a:gd name="connsiteY11" fmla="*/ 1166952 h 1203930"/>
              <a:gd name="connsiteX12" fmla="*/ 375515 w 1288918"/>
              <a:gd name="connsiteY12" fmla="*/ 1195602 h 1203930"/>
              <a:gd name="connsiteX13" fmla="*/ 544999 w 1288918"/>
              <a:gd name="connsiteY13" fmla="*/ 1171034 h 1203930"/>
              <a:gd name="connsiteX14" fmla="*/ 567979 w 1288918"/>
              <a:gd name="connsiteY14" fmla="*/ 1091659 h 1203930"/>
              <a:gd name="connsiteX15" fmla="*/ 558003 w 1288918"/>
              <a:gd name="connsiteY15" fmla="*/ 825715 h 1203930"/>
              <a:gd name="connsiteX16" fmla="*/ 538950 w 1288918"/>
              <a:gd name="connsiteY16" fmla="*/ 782022 h 1203930"/>
              <a:gd name="connsiteX17" fmla="*/ 420416 w 1288918"/>
              <a:gd name="connsiteY17" fmla="*/ 769926 h 1203930"/>
              <a:gd name="connsiteX18" fmla="*/ 397589 w 1288918"/>
              <a:gd name="connsiteY18" fmla="*/ 635517 h 1203930"/>
              <a:gd name="connsiteX19" fmla="*/ 355406 w 1288918"/>
              <a:gd name="connsiteY19" fmla="*/ 549414 h 1203930"/>
              <a:gd name="connsiteX20" fmla="*/ 310957 w 1288918"/>
              <a:gd name="connsiteY20" fmla="*/ 481947 h 1203930"/>
              <a:gd name="connsiteX21" fmla="*/ 299051 w 1288918"/>
              <a:gd name="connsiteY21" fmla="*/ 167621 h 1203930"/>
              <a:gd name="connsiteX22" fmla="*/ 422082 w 1288918"/>
              <a:gd name="connsiteY22" fmla="*/ 192227 h 1203930"/>
              <a:gd name="connsiteX23" fmla="*/ 558607 w 1288918"/>
              <a:gd name="connsiteY23" fmla="*/ 290652 h 1203930"/>
              <a:gd name="connsiteX24" fmla="*/ 551463 w 1288918"/>
              <a:gd name="connsiteY24" fmla="*/ 395427 h 1203930"/>
              <a:gd name="connsiteX25" fmla="*/ 593532 w 1288918"/>
              <a:gd name="connsiteY25" fmla="*/ 612120 h 1203930"/>
              <a:gd name="connsiteX26" fmla="*/ 726882 w 1288918"/>
              <a:gd name="connsiteY26" fmla="*/ 802620 h 1203930"/>
              <a:gd name="connsiteX27" fmla="*/ 979295 w 1288918"/>
              <a:gd name="connsiteY27" fmla="*/ 855802 h 1203930"/>
              <a:gd name="connsiteX28" fmla="*/ 1189638 w 1288918"/>
              <a:gd name="connsiteY28" fmla="*/ 716102 h 1203930"/>
              <a:gd name="connsiteX29" fmla="*/ 1272982 w 1288918"/>
              <a:gd name="connsiteY29" fmla="*/ 481945 h 1203930"/>
              <a:gd name="connsiteX30" fmla="*/ 880074 w 1288918"/>
              <a:gd name="connsiteY30" fmla="*/ 516870 h 1203930"/>
              <a:gd name="connsiteX31" fmla="*/ 735612 w 1288918"/>
              <a:gd name="connsiteY31" fmla="*/ 489091 h 1203930"/>
              <a:gd name="connsiteX32" fmla="*/ 727673 w 1288918"/>
              <a:gd name="connsiteY32" fmla="*/ 269220 h 1203930"/>
              <a:gd name="connsiteX33" fmla="*/ 720533 w 1288918"/>
              <a:gd name="connsiteY33" fmla="*/ 33477 h 1203930"/>
              <a:gd name="connsiteX34" fmla="*/ 670524 w 1288918"/>
              <a:gd name="connsiteY34" fmla="*/ 88246 h 1203930"/>
              <a:gd name="connsiteX35" fmla="*/ 517332 w 1288918"/>
              <a:gd name="connsiteY35" fmla="*/ 116027 h 1203930"/>
              <a:gd name="connsiteX0" fmla="*/ 517332 w 1276242"/>
              <a:gd name="connsiteY0" fmla="*/ 116027 h 1203930"/>
              <a:gd name="connsiteX1" fmla="*/ 268094 w 1276242"/>
              <a:gd name="connsiteY1" fmla="*/ 8077 h 1203930"/>
              <a:gd name="connsiteX2" fmla="*/ 186339 w 1276242"/>
              <a:gd name="connsiteY2" fmla="*/ 19982 h 1203930"/>
              <a:gd name="connsiteX3" fmla="*/ 182369 w 1276242"/>
              <a:gd name="connsiteY3" fmla="*/ 116820 h 1203930"/>
              <a:gd name="connsiteX4" fmla="*/ 225232 w 1276242"/>
              <a:gd name="connsiteY4" fmla="*/ 182702 h 1203930"/>
              <a:gd name="connsiteX5" fmla="*/ 235551 w 1276242"/>
              <a:gd name="connsiteY5" fmla="*/ 403365 h 1203930"/>
              <a:gd name="connsiteX6" fmla="*/ 218088 w 1276242"/>
              <a:gd name="connsiteY6" fmla="*/ 531951 h 1203930"/>
              <a:gd name="connsiteX7" fmla="*/ 164000 w 1276242"/>
              <a:gd name="connsiteY7" fmla="*/ 544652 h 1203930"/>
              <a:gd name="connsiteX8" fmla="*/ 142227 w 1276242"/>
              <a:gd name="connsiteY8" fmla="*/ 632493 h 1203930"/>
              <a:gd name="connsiteX9" fmla="*/ 138297 w 1276242"/>
              <a:gd name="connsiteY9" fmla="*/ 770984 h 1203930"/>
              <a:gd name="connsiteX10" fmla="*/ 13036 w 1276242"/>
              <a:gd name="connsiteY10" fmla="*/ 829533 h 1203930"/>
              <a:gd name="connsiteX11" fmla="*/ 44862 w 1276242"/>
              <a:gd name="connsiteY11" fmla="*/ 1166952 h 1203930"/>
              <a:gd name="connsiteX12" fmla="*/ 375515 w 1276242"/>
              <a:gd name="connsiteY12" fmla="*/ 1195602 h 1203930"/>
              <a:gd name="connsiteX13" fmla="*/ 544999 w 1276242"/>
              <a:gd name="connsiteY13" fmla="*/ 1171034 h 1203930"/>
              <a:gd name="connsiteX14" fmla="*/ 567979 w 1276242"/>
              <a:gd name="connsiteY14" fmla="*/ 1091659 h 1203930"/>
              <a:gd name="connsiteX15" fmla="*/ 558003 w 1276242"/>
              <a:gd name="connsiteY15" fmla="*/ 825715 h 1203930"/>
              <a:gd name="connsiteX16" fmla="*/ 538950 w 1276242"/>
              <a:gd name="connsiteY16" fmla="*/ 782022 h 1203930"/>
              <a:gd name="connsiteX17" fmla="*/ 420416 w 1276242"/>
              <a:gd name="connsiteY17" fmla="*/ 769926 h 1203930"/>
              <a:gd name="connsiteX18" fmla="*/ 397589 w 1276242"/>
              <a:gd name="connsiteY18" fmla="*/ 635517 h 1203930"/>
              <a:gd name="connsiteX19" fmla="*/ 355406 w 1276242"/>
              <a:gd name="connsiteY19" fmla="*/ 549414 h 1203930"/>
              <a:gd name="connsiteX20" fmla="*/ 310957 w 1276242"/>
              <a:gd name="connsiteY20" fmla="*/ 481947 h 1203930"/>
              <a:gd name="connsiteX21" fmla="*/ 299051 w 1276242"/>
              <a:gd name="connsiteY21" fmla="*/ 167621 h 1203930"/>
              <a:gd name="connsiteX22" fmla="*/ 422082 w 1276242"/>
              <a:gd name="connsiteY22" fmla="*/ 192227 h 1203930"/>
              <a:gd name="connsiteX23" fmla="*/ 558607 w 1276242"/>
              <a:gd name="connsiteY23" fmla="*/ 290652 h 1203930"/>
              <a:gd name="connsiteX24" fmla="*/ 551463 w 1276242"/>
              <a:gd name="connsiteY24" fmla="*/ 395427 h 1203930"/>
              <a:gd name="connsiteX25" fmla="*/ 593532 w 1276242"/>
              <a:gd name="connsiteY25" fmla="*/ 612120 h 1203930"/>
              <a:gd name="connsiteX26" fmla="*/ 726882 w 1276242"/>
              <a:gd name="connsiteY26" fmla="*/ 802620 h 1203930"/>
              <a:gd name="connsiteX27" fmla="*/ 979295 w 1276242"/>
              <a:gd name="connsiteY27" fmla="*/ 855802 h 1203930"/>
              <a:gd name="connsiteX28" fmla="*/ 1189638 w 1276242"/>
              <a:gd name="connsiteY28" fmla="*/ 716102 h 1203930"/>
              <a:gd name="connsiteX29" fmla="*/ 1258694 w 1276242"/>
              <a:gd name="connsiteY29" fmla="*/ 477183 h 1203930"/>
              <a:gd name="connsiteX30" fmla="*/ 880074 w 1276242"/>
              <a:gd name="connsiteY30" fmla="*/ 516870 h 1203930"/>
              <a:gd name="connsiteX31" fmla="*/ 735612 w 1276242"/>
              <a:gd name="connsiteY31" fmla="*/ 489091 h 1203930"/>
              <a:gd name="connsiteX32" fmla="*/ 727673 w 1276242"/>
              <a:gd name="connsiteY32" fmla="*/ 269220 h 1203930"/>
              <a:gd name="connsiteX33" fmla="*/ 720533 w 1276242"/>
              <a:gd name="connsiteY33" fmla="*/ 33477 h 1203930"/>
              <a:gd name="connsiteX34" fmla="*/ 670524 w 1276242"/>
              <a:gd name="connsiteY34" fmla="*/ 88246 h 1203930"/>
              <a:gd name="connsiteX35" fmla="*/ 517332 w 1276242"/>
              <a:gd name="connsiteY35" fmla="*/ 116027 h 1203930"/>
              <a:gd name="connsiteX0" fmla="*/ 513298 w 1272208"/>
              <a:gd name="connsiteY0" fmla="*/ 116027 h 1200868"/>
              <a:gd name="connsiteX1" fmla="*/ 264060 w 1272208"/>
              <a:gd name="connsiteY1" fmla="*/ 8077 h 1200868"/>
              <a:gd name="connsiteX2" fmla="*/ 182305 w 1272208"/>
              <a:gd name="connsiteY2" fmla="*/ 19982 h 1200868"/>
              <a:gd name="connsiteX3" fmla="*/ 178335 w 1272208"/>
              <a:gd name="connsiteY3" fmla="*/ 116820 h 1200868"/>
              <a:gd name="connsiteX4" fmla="*/ 221198 w 1272208"/>
              <a:gd name="connsiteY4" fmla="*/ 182702 h 1200868"/>
              <a:gd name="connsiteX5" fmla="*/ 231517 w 1272208"/>
              <a:gd name="connsiteY5" fmla="*/ 403365 h 1200868"/>
              <a:gd name="connsiteX6" fmla="*/ 214054 w 1272208"/>
              <a:gd name="connsiteY6" fmla="*/ 531951 h 1200868"/>
              <a:gd name="connsiteX7" fmla="*/ 159966 w 1272208"/>
              <a:gd name="connsiteY7" fmla="*/ 544652 h 1200868"/>
              <a:gd name="connsiteX8" fmla="*/ 138193 w 1272208"/>
              <a:gd name="connsiteY8" fmla="*/ 632493 h 1200868"/>
              <a:gd name="connsiteX9" fmla="*/ 134263 w 1272208"/>
              <a:gd name="connsiteY9" fmla="*/ 770984 h 1200868"/>
              <a:gd name="connsiteX10" fmla="*/ 9002 w 1272208"/>
              <a:gd name="connsiteY10" fmla="*/ 829533 h 1200868"/>
              <a:gd name="connsiteX11" fmla="*/ 50353 w 1272208"/>
              <a:gd name="connsiteY11" fmla="*/ 1076464 h 1200868"/>
              <a:gd name="connsiteX12" fmla="*/ 371481 w 1272208"/>
              <a:gd name="connsiteY12" fmla="*/ 1195602 h 1200868"/>
              <a:gd name="connsiteX13" fmla="*/ 540965 w 1272208"/>
              <a:gd name="connsiteY13" fmla="*/ 1171034 h 1200868"/>
              <a:gd name="connsiteX14" fmla="*/ 563945 w 1272208"/>
              <a:gd name="connsiteY14" fmla="*/ 1091659 h 1200868"/>
              <a:gd name="connsiteX15" fmla="*/ 553969 w 1272208"/>
              <a:gd name="connsiteY15" fmla="*/ 825715 h 1200868"/>
              <a:gd name="connsiteX16" fmla="*/ 534916 w 1272208"/>
              <a:gd name="connsiteY16" fmla="*/ 782022 h 1200868"/>
              <a:gd name="connsiteX17" fmla="*/ 416382 w 1272208"/>
              <a:gd name="connsiteY17" fmla="*/ 769926 h 1200868"/>
              <a:gd name="connsiteX18" fmla="*/ 393555 w 1272208"/>
              <a:gd name="connsiteY18" fmla="*/ 635517 h 1200868"/>
              <a:gd name="connsiteX19" fmla="*/ 351372 w 1272208"/>
              <a:gd name="connsiteY19" fmla="*/ 549414 h 1200868"/>
              <a:gd name="connsiteX20" fmla="*/ 306923 w 1272208"/>
              <a:gd name="connsiteY20" fmla="*/ 481947 h 1200868"/>
              <a:gd name="connsiteX21" fmla="*/ 295017 w 1272208"/>
              <a:gd name="connsiteY21" fmla="*/ 167621 h 1200868"/>
              <a:gd name="connsiteX22" fmla="*/ 418048 w 1272208"/>
              <a:gd name="connsiteY22" fmla="*/ 192227 h 1200868"/>
              <a:gd name="connsiteX23" fmla="*/ 554573 w 1272208"/>
              <a:gd name="connsiteY23" fmla="*/ 290652 h 1200868"/>
              <a:gd name="connsiteX24" fmla="*/ 547429 w 1272208"/>
              <a:gd name="connsiteY24" fmla="*/ 395427 h 1200868"/>
              <a:gd name="connsiteX25" fmla="*/ 589498 w 1272208"/>
              <a:gd name="connsiteY25" fmla="*/ 612120 h 1200868"/>
              <a:gd name="connsiteX26" fmla="*/ 722848 w 1272208"/>
              <a:gd name="connsiteY26" fmla="*/ 802620 h 1200868"/>
              <a:gd name="connsiteX27" fmla="*/ 975261 w 1272208"/>
              <a:gd name="connsiteY27" fmla="*/ 855802 h 1200868"/>
              <a:gd name="connsiteX28" fmla="*/ 1185604 w 1272208"/>
              <a:gd name="connsiteY28" fmla="*/ 716102 h 1200868"/>
              <a:gd name="connsiteX29" fmla="*/ 1254660 w 1272208"/>
              <a:gd name="connsiteY29" fmla="*/ 477183 h 1200868"/>
              <a:gd name="connsiteX30" fmla="*/ 876040 w 1272208"/>
              <a:gd name="connsiteY30" fmla="*/ 516870 h 1200868"/>
              <a:gd name="connsiteX31" fmla="*/ 731578 w 1272208"/>
              <a:gd name="connsiteY31" fmla="*/ 489091 h 1200868"/>
              <a:gd name="connsiteX32" fmla="*/ 723639 w 1272208"/>
              <a:gd name="connsiteY32" fmla="*/ 269220 h 1200868"/>
              <a:gd name="connsiteX33" fmla="*/ 716499 w 1272208"/>
              <a:gd name="connsiteY33" fmla="*/ 33477 h 1200868"/>
              <a:gd name="connsiteX34" fmla="*/ 666490 w 1272208"/>
              <a:gd name="connsiteY34" fmla="*/ 88246 h 1200868"/>
              <a:gd name="connsiteX35" fmla="*/ 513298 w 1272208"/>
              <a:gd name="connsiteY35" fmla="*/ 116027 h 1200868"/>
              <a:gd name="connsiteX0" fmla="*/ 510704 w 1269614"/>
              <a:gd name="connsiteY0" fmla="*/ 116027 h 1200868"/>
              <a:gd name="connsiteX1" fmla="*/ 261466 w 1269614"/>
              <a:gd name="connsiteY1" fmla="*/ 8077 h 1200868"/>
              <a:gd name="connsiteX2" fmla="*/ 179711 w 1269614"/>
              <a:gd name="connsiteY2" fmla="*/ 19982 h 1200868"/>
              <a:gd name="connsiteX3" fmla="*/ 175741 w 1269614"/>
              <a:gd name="connsiteY3" fmla="*/ 116820 h 1200868"/>
              <a:gd name="connsiteX4" fmla="*/ 218604 w 1269614"/>
              <a:gd name="connsiteY4" fmla="*/ 182702 h 1200868"/>
              <a:gd name="connsiteX5" fmla="*/ 228923 w 1269614"/>
              <a:gd name="connsiteY5" fmla="*/ 403365 h 1200868"/>
              <a:gd name="connsiteX6" fmla="*/ 211460 w 1269614"/>
              <a:gd name="connsiteY6" fmla="*/ 531951 h 1200868"/>
              <a:gd name="connsiteX7" fmla="*/ 157372 w 1269614"/>
              <a:gd name="connsiteY7" fmla="*/ 544652 h 1200868"/>
              <a:gd name="connsiteX8" fmla="*/ 135599 w 1269614"/>
              <a:gd name="connsiteY8" fmla="*/ 632493 h 1200868"/>
              <a:gd name="connsiteX9" fmla="*/ 131669 w 1269614"/>
              <a:gd name="connsiteY9" fmla="*/ 770984 h 1200868"/>
              <a:gd name="connsiteX10" fmla="*/ 6408 w 1269614"/>
              <a:gd name="connsiteY10" fmla="*/ 829533 h 1200868"/>
              <a:gd name="connsiteX11" fmla="*/ 47759 w 1269614"/>
              <a:gd name="connsiteY11" fmla="*/ 1076464 h 1200868"/>
              <a:gd name="connsiteX12" fmla="*/ 368887 w 1269614"/>
              <a:gd name="connsiteY12" fmla="*/ 1195602 h 1200868"/>
              <a:gd name="connsiteX13" fmla="*/ 538371 w 1269614"/>
              <a:gd name="connsiteY13" fmla="*/ 1171034 h 1200868"/>
              <a:gd name="connsiteX14" fmla="*/ 561351 w 1269614"/>
              <a:gd name="connsiteY14" fmla="*/ 1091659 h 1200868"/>
              <a:gd name="connsiteX15" fmla="*/ 551375 w 1269614"/>
              <a:gd name="connsiteY15" fmla="*/ 825715 h 1200868"/>
              <a:gd name="connsiteX16" fmla="*/ 532322 w 1269614"/>
              <a:gd name="connsiteY16" fmla="*/ 782022 h 1200868"/>
              <a:gd name="connsiteX17" fmla="*/ 413788 w 1269614"/>
              <a:gd name="connsiteY17" fmla="*/ 769926 h 1200868"/>
              <a:gd name="connsiteX18" fmla="*/ 390961 w 1269614"/>
              <a:gd name="connsiteY18" fmla="*/ 635517 h 1200868"/>
              <a:gd name="connsiteX19" fmla="*/ 348778 w 1269614"/>
              <a:gd name="connsiteY19" fmla="*/ 549414 h 1200868"/>
              <a:gd name="connsiteX20" fmla="*/ 304329 w 1269614"/>
              <a:gd name="connsiteY20" fmla="*/ 481947 h 1200868"/>
              <a:gd name="connsiteX21" fmla="*/ 292423 w 1269614"/>
              <a:gd name="connsiteY21" fmla="*/ 167621 h 1200868"/>
              <a:gd name="connsiteX22" fmla="*/ 415454 w 1269614"/>
              <a:gd name="connsiteY22" fmla="*/ 192227 h 1200868"/>
              <a:gd name="connsiteX23" fmla="*/ 551979 w 1269614"/>
              <a:gd name="connsiteY23" fmla="*/ 290652 h 1200868"/>
              <a:gd name="connsiteX24" fmla="*/ 544835 w 1269614"/>
              <a:gd name="connsiteY24" fmla="*/ 395427 h 1200868"/>
              <a:gd name="connsiteX25" fmla="*/ 586904 w 1269614"/>
              <a:gd name="connsiteY25" fmla="*/ 612120 h 1200868"/>
              <a:gd name="connsiteX26" fmla="*/ 720254 w 1269614"/>
              <a:gd name="connsiteY26" fmla="*/ 802620 h 1200868"/>
              <a:gd name="connsiteX27" fmla="*/ 972667 w 1269614"/>
              <a:gd name="connsiteY27" fmla="*/ 855802 h 1200868"/>
              <a:gd name="connsiteX28" fmla="*/ 1183010 w 1269614"/>
              <a:gd name="connsiteY28" fmla="*/ 716102 h 1200868"/>
              <a:gd name="connsiteX29" fmla="*/ 1252066 w 1269614"/>
              <a:gd name="connsiteY29" fmla="*/ 477183 h 1200868"/>
              <a:gd name="connsiteX30" fmla="*/ 873446 w 1269614"/>
              <a:gd name="connsiteY30" fmla="*/ 516870 h 1200868"/>
              <a:gd name="connsiteX31" fmla="*/ 728984 w 1269614"/>
              <a:gd name="connsiteY31" fmla="*/ 489091 h 1200868"/>
              <a:gd name="connsiteX32" fmla="*/ 721045 w 1269614"/>
              <a:gd name="connsiteY32" fmla="*/ 269220 h 1200868"/>
              <a:gd name="connsiteX33" fmla="*/ 713905 w 1269614"/>
              <a:gd name="connsiteY33" fmla="*/ 33477 h 1200868"/>
              <a:gd name="connsiteX34" fmla="*/ 663896 w 1269614"/>
              <a:gd name="connsiteY34" fmla="*/ 88246 h 1200868"/>
              <a:gd name="connsiteX35" fmla="*/ 510704 w 1269614"/>
              <a:gd name="connsiteY35" fmla="*/ 116027 h 1200868"/>
              <a:gd name="connsiteX0" fmla="*/ 508025 w 1266935"/>
              <a:gd name="connsiteY0" fmla="*/ 116027 h 1196250"/>
              <a:gd name="connsiteX1" fmla="*/ 258787 w 1266935"/>
              <a:gd name="connsiteY1" fmla="*/ 8077 h 1196250"/>
              <a:gd name="connsiteX2" fmla="*/ 177032 w 1266935"/>
              <a:gd name="connsiteY2" fmla="*/ 19982 h 1196250"/>
              <a:gd name="connsiteX3" fmla="*/ 173062 w 1266935"/>
              <a:gd name="connsiteY3" fmla="*/ 116820 h 1196250"/>
              <a:gd name="connsiteX4" fmla="*/ 215925 w 1266935"/>
              <a:gd name="connsiteY4" fmla="*/ 182702 h 1196250"/>
              <a:gd name="connsiteX5" fmla="*/ 226244 w 1266935"/>
              <a:gd name="connsiteY5" fmla="*/ 403365 h 1196250"/>
              <a:gd name="connsiteX6" fmla="*/ 208781 w 1266935"/>
              <a:gd name="connsiteY6" fmla="*/ 531951 h 1196250"/>
              <a:gd name="connsiteX7" fmla="*/ 154693 w 1266935"/>
              <a:gd name="connsiteY7" fmla="*/ 544652 h 1196250"/>
              <a:gd name="connsiteX8" fmla="*/ 132920 w 1266935"/>
              <a:gd name="connsiteY8" fmla="*/ 632493 h 1196250"/>
              <a:gd name="connsiteX9" fmla="*/ 128990 w 1266935"/>
              <a:gd name="connsiteY9" fmla="*/ 770984 h 1196250"/>
              <a:gd name="connsiteX10" fmla="*/ 3729 w 1266935"/>
              <a:gd name="connsiteY10" fmla="*/ 829533 h 1196250"/>
              <a:gd name="connsiteX11" fmla="*/ 45080 w 1266935"/>
              <a:gd name="connsiteY11" fmla="*/ 1076464 h 1196250"/>
              <a:gd name="connsiteX12" fmla="*/ 168297 w 1266935"/>
              <a:gd name="connsiteY12" fmla="*/ 1150282 h 1196250"/>
              <a:gd name="connsiteX13" fmla="*/ 366208 w 1266935"/>
              <a:gd name="connsiteY13" fmla="*/ 1195602 h 1196250"/>
              <a:gd name="connsiteX14" fmla="*/ 535692 w 1266935"/>
              <a:gd name="connsiteY14" fmla="*/ 1171034 h 1196250"/>
              <a:gd name="connsiteX15" fmla="*/ 558672 w 1266935"/>
              <a:gd name="connsiteY15" fmla="*/ 1091659 h 1196250"/>
              <a:gd name="connsiteX16" fmla="*/ 548696 w 1266935"/>
              <a:gd name="connsiteY16" fmla="*/ 825715 h 1196250"/>
              <a:gd name="connsiteX17" fmla="*/ 529643 w 1266935"/>
              <a:gd name="connsiteY17" fmla="*/ 782022 h 1196250"/>
              <a:gd name="connsiteX18" fmla="*/ 411109 w 1266935"/>
              <a:gd name="connsiteY18" fmla="*/ 769926 h 1196250"/>
              <a:gd name="connsiteX19" fmla="*/ 388282 w 1266935"/>
              <a:gd name="connsiteY19" fmla="*/ 635517 h 1196250"/>
              <a:gd name="connsiteX20" fmla="*/ 346099 w 1266935"/>
              <a:gd name="connsiteY20" fmla="*/ 549414 h 1196250"/>
              <a:gd name="connsiteX21" fmla="*/ 301650 w 1266935"/>
              <a:gd name="connsiteY21" fmla="*/ 481947 h 1196250"/>
              <a:gd name="connsiteX22" fmla="*/ 289744 w 1266935"/>
              <a:gd name="connsiteY22" fmla="*/ 167621 h 1196250"/>
              <a:gd name="connsiteX23" fmla="*/ 412775 w 1266935"/>
              <a:gd name="connsiteY23" fmla="*/ 192227 h 1196250"/>
              <a:gd name="connsiteX24" fmla="*/ 549300 w 1266935"/>
              <a:gd name="connsiteY24" fmla="*/ 290652 h 1196250"/>
              <a:gd name="connsiteX25" fmla="*/ 542156 w 1266935"/>
              <a:gd name="connsiteY25" fmla="*/ 395427 h 1196250"/>
              <a:gd name="connsiteX26" fmla="*/ 584225 w 1266935"/>
              <a:gd name="connsiteY26" fmla="*/ 612120 h 1196250"/>
              <a:gd name="connsiteX27" fmla="*/ 717575 w 1266935"/>
              <a:gd name="connsiteY27" fmla="*/ 802620 h 1196250"/>
              <a:gd name="connsiteX28" fmla="*/ 969988 w 1266935"/>
              <a:gd name="connsiteY28" fmla="*/ 855802 h 1196250"/>
              <a:gd name="connsiteX29" fmla="*/ 1180331 w 1266935"/>
              <a:gd name="connsiteY29" fmla="*/ 716102 h 1196250"/>
              <a:gd name="connsiteX30" fmla="*/ 1249387 w 1266935"/>
              <a:gd name="connsiteY30" fmla="*/ 477183 h 1196250"/>
              <a:gd name="connsiteX31" fmla="*/ 870767 w 1266935"/>
              <a:gd name="connsiteY31" fmla="*/ 516870 h 1196250"/>
              <a:gd name="connsiteX32" fmla="*/ 726305 w 1266935"/>
              <a:gd name="connsiteY32" fmla="*/ 489091 h 1196250"/>
              <a:gd name="connsiteX33" fmla="*/ 718366 w 1266935"/>
              <a:gd name="connsiteY33" fmla="*/ 269220 h 1196250"/>
              <a:gd name="connsiteX34" fmla="*/ 711226 w 1266935"/>
              <a:gd name="connsiteY34" fmla="*/ 33477 h 1196250"/>
              <a:gd name="connsiteX35" fmla="*/ 661217 w 1266935"/>
              <a:gd name="connsiteY35" fmla="*/ 88246 h 1196250"/>
              <a:gd name="connsiteX36" fmla="*/ 508025 w 1266935"/>
              <a:gd name="connsiteY36" fmla="*/ 116027 h 1196250"/>
              <a:gd name="connsiteX0" fmla="*/ 507683 w 1266593"/>
              <a:gd name="connsiteY0" fmla="*/ 116027 h 1196250"/>
              <a:gd name="connsiteX1" fmla="*/ 258445 w 1266593"/>
              <a:gd name="connsiteY1" fmla="*/ 8077 h 1196250"/>
              <a:gd name="connsiteX2" fmla="*/ 176690 w 1266593"/>
              <a:gd name="connsiteY2" fmla="*/ 19982 h 1196250"/>
              <a:gd name="connsiteX3" fmla="*/ 172720 w 1266593"/>
              <a:gd name="connsiteY3" fmla="*/ 116820 h 1196250"/>
              <a:gd name="connsiteX4" fmla="*/ 215583 w 1266593"/>
              <a:gd name="connsiteY4" fmla="*/ 182702 h 1196250"/>
              <a:gd name="connsiteX5" fmla="*/ 225902 w 1266593"/>
              <a:gd name="connsiteY5" fmla="*/ 403365 h 1196250"/>
              <a:gd name="connsiteX6" fmla="*/ 208439 w 1266593"/>
              <a:gd name="connsiteY6" fmla="*/ 531951 h 1196250"/>
              <a:gd name="connsiteX7" fmla="*/ 154351 w 1266593"/>
              <a:gd name="connsiteY7" fmla="*/ 544652 h 1196250"/>
              <a:gd name="connsiteX8" fmla="*/ 132578 w 1266593"/>
              <a:gd name="connsiteY8" fmla="*/ 632493 h 1196250"/>
              <a:gd name="connsiteX9" fmla="*/ 128648 w 1266593"/>
              <a:gd name="connsiteY9" fmla="*/ 770984 h 1196250"/>
              <a:gd name="connsiteX10" fmla="*/ 3387 w 1266593"/>
              <a:gd name="connsiteY10" fmla="*/ 829533 h 1196250"/>
              <a:gd name="connsiteX11" fmla="*/ 47119 w 1266593"/>
              <a:gd name="connsiteY11" fmla="*/ 1083608 h 1196250"/>
              <a:gd name="connsiteX12" fmla="*/ 167955 w 1266593"/>
              <a:gd name="connsiteY12" fmla="*/ 1150282 h 1196250"/>
              <a:gd name="connsiteX13" fmla="*/ 365866 w 1266593"/>
              <a:gd name="connsiteY13" fmla="*/ 1195602 h 1196250"/>
              <a:gd name="connsiteX14" fmla="*/ 535350 w 1266593"/>
              <a:gd name="connsiteY14" fmla="*/ 1171034 h 1196250"/>
              <a:gd name="connsiteX15" fmla="*/ 558330 w 1266593"/>
              <a:gd name="connsiteY15" fmla="*/ 1091659 h 1196250"/>
              <a:gd name="connsiteX16" fmla="*/ 548354 w 1266593"/>
              <a:gd name="connsiteY16" fmla="*/ 825715 h 1196250"/>
              <a:gd name="connsiteX17" fmla="*/ 529301 w 1266593"/>
              <a:gd name="connsiteY17" fmla="*/ 782022 h 1196250"/>
              <a:gd name="connsiteX18" fmla="*/ 410767 w 1266593"/>
              <a:gd name="connsiteY18" fmla="*/ 769926 h 1196250"/>
              <a:gd name="connsiteX19" fmla="*/ 387940 w 1266593"/>
              <a:gd name="connsiteY19" fmla="*/ 635517 h 1196250"/>
              <a:gd name="connsiteX20" fmla="*/ 345757 w 1266593"/>
              <a:gd name="connsiteY20" fmla="*/ 549414 h 1196250"/>
              <a:gd name="connsiteX21" fmla="*/ 301308 w 1266593"/>
              <a:gd name="connsiteY21" fmla="*/ 481947 h 1196250"/>
              <a:gd name="connsiteX22" fmla="*/ 289402 w 1266593"/>
              <a:gd name="connsiteY22" fmla="*/ 167621 h 1196250"/>
              <a:gd name="connsiteX23" fmla="*/ 412433 w 1266593"/>
              <a:gd name="connsiteY23" fmla="*/ 192227 h 1196250"/>
              <a:gd name="connsiteX24" fmla="*/ 548958 w 1266593"/>
              <a:gd name="connsiteY24" fmla="*/ 290652 h 1196250"/>
              <a:gd name="connsiteX25" fmla="*/ 541814 w 1266593"/>
              <a:gd name="connsiteY25" fmla="*/ 395427 h 1196250"/>
              <a:gd name="connsiteX26" fmla="*/ 583883 w 1266593"/>
              <a:gd name="connsiteY26" fmla="*/ 612120 h 1196250"/>
              <a:gd name="connsiteX27" fmla="*/ 717233 w 1266593"/>
              <a:gd name="connsiteY27" fmla="*/ 802620 h 1196250"/>
              <a:gd name="connsiteX28" fmla="*/ 969646 w 1266593"/>
              <a:gd name="connsiteY28" fmla="*/ 855802 h 1196250"/>
              <a:gd name="connsiteX29" fmla="*/ 1179989 w 1266593"/>
              <a:gd name="connsiteY29" fmla="*/ 716102 h 1196250"/>
              <a:gd name="connsiteX30" fmla="*/ 1249045 w 1266593"/>
              <a:gd name="connsiteY30" fmla="*/ 477183 h 1196250"/>
              <a:gd name="connsiteX31" fmla="*/ 870425 w 1266593"/>
              <a:gd name="connsiteY31" fmla="*/ 516870 h 1196250"/>
              <a:gd name="connsiteX32" fmla="*/ 725963 w 1266593"/>
              <a:gd name="connsiteY32" fmla="*/ 489091 h 1196250"/>
              <a:gd name="connsiteX33" fmla="*/ 718024 w 1266593"/>
              <a:gd name="connsiteY33" fmla="*/ 269220 h 1196250"/>
              <a:gd name="connsiteX34" fmla="*/ 710884 w 1266593"/>
              <a:gd name="connsiteY34" fmla="*/ 33477 h 1196250"/>
              <a:gd name="connsiteX35" fmla="*/ 660875 w 1266593"/>
              <a:gd name="connsiteY35" fmla="*/ 88246 h 1196250"/>
              <a:gd name="connsiteX36" fmla="*/ 507683 w 1266593"/>
              <a:gd name="connsiteY36" fmla="*/ 116027 h 1196250"/>
              <a:gd name="connsiteX0" fmla="*/ 506620 w 1265530"/>
              <a:gd name="connsiteY0" fmla="*/ 116027 h 1200547"/>
              <a:gd name="connsiteX1" fmla="*/ 257382 w 1265530"/>
              <a:gd name="connsiteY1" fmla="*/ 8077 h 1200547"/>
              <a:gd name="connsiteX2" fmla="*/ 175627 w 1265530"/>
              <a:gd name="connsiteY2" fmla="*/ 19982 h 1200547"/>
              <a:gd name="connsiteX3" fmla="*/ 171657 w 1265530"/>
              <a:gd name="connsiteY3" fmla="*/ 116820 h 1200547"/>
              <a:gd name="connsiteX4" fmla="*/ 214520 w 1265530"/>
              <a:gd name="connsiteY4" fmla="*/ 182702 h 1200547"/>
              <a:gd name="connsiteX5" fmla="*/ 224839 w 1265530"/>
              <a:gd name="connsiteY5" fmla="*/ 403365 h 1200547"/>
              <a:gd name="connsiteX6" fmla="*/ 207376 w 1265530"/>
              <a:gd name="connsiteY6" fmla="*/ 531951 h 1200547"/>
              <a:gd name="connsiteX7" fmla="*/ 153288 w 1265530"/>
              <a:gd name="connsiteY7" fmla="*/ 544652 h 1200547"/>
              <a:gd name="connsiteX8" fmla="*/ 131515 w 1265530"/>
              <a:gd name="connsiteY8" fmla="*/ 632493 h 1200547"/>
              <a:gd name="connsiteX9" fmla="*/ 127585 w 1265530"/>
              <a:gd name="connsiteY9" fmla="*/ 770984 h 1200547"/>
              <a:gd name="connsiteX10" fmla="*/ 2324 w 1265530"/>
              <a:gd name="connsiteY10" fmla="*/ 829533 h 1200547"/>
              <a:gd name="connsiteX11" fmla="*/ 46056 w 1265530"/>
              <a:gd name="connsiteY11" fmla="*/ 1083608 h 1200547"/>
              <a:gd name="connsiteX12" fmla="*/ 45448 w 1265530"/>
              <a:gd name="connsiteY12" fmla="*/ 1188382 h 1200547"/>
              <a:gd name="connsiteX13" fmla="*/ 364803 w 1265530"/>
              <a:gd name="connsiteY13" fmla="*/ 1195602 h 1200547"/>
              <a:gd name="connsiteX14" fmla="*/ 534287 w 1265530"/>
              <a:gd name="connsiteY14" fmla="*/ 1171034 h 1200547"/>
              <a:gd name="connsiteX15" fmla="*/ 557267 w 1265530"/>
              <a:gd name="connsiteY15" fmla="*/ 1091659 h 1200547"/>
              <a:gd name="connsiteX16" fmla="*/ 547291 w 1265530"/>
              <a:gd name="connsiteY16" fmla="*/ 825715 h 1200547"/>
              <a:gd name="connsiteX17" fmla="*/ 528238 w 1265530"/>
              <a:gd name="connsiteY17" fmla="*/ 782022 h 1200547"/>
              <a:gd name="connsiteX18" fmla="*/ 409704 w 1265530"/>
              <a:gd name="connsiteY18" fmla="*/ 769926 h 1200547"/>
              <a:gd name="connsiteX19" fmla="*/ 386877 w 1265530"/>
              <a:gd name="connsiteY19" fmla="*/ 635517 h 1200547"/>
              <a:gd name="connsiteX20" fmla="*/ 344694 w 1265530"/>
              <a:gd name="connsiteY20" fmla="*/ 549414 h 1200547"/>
              <a:gd name="connsiteX21" fmla="*/ 300245 w 1265530"/>
              <a:gd name="connsiteY21" fmla="*/ 481947 h 1200547"/>
              <a:gd name="connsiteX22" fmla="*/ 288339 w 1265530"/>
              <a:gd name="connsiteY22" fmla="*/ 167621 h 1200547"/>
              <a:gd name="connsiteX23" fmla="*/ 411370 w 1265530"/>
              <a:gd name="connsiteY23" fmla="*/ 192227 h 1200547"/>
              <a:gd name="connsiteX24" fmla="*/ 547895 w 1265530"/>
              <a:gd name="connsiteY24" fmla="*/ 290652 h 1200547"/>
              <a:gd name="connsiteX25" fmla="*/ 540751 w 1265530"/>
              <a:gd name="connsiteY25" fmla="*/ 395427 h 1200547"/>
              <a:gd name="connsiteX26" fmla="*/ 582820 w 1265530"/>
              <a:gd name="connsiteY26" fmla="*/ 612120 h 1200547"/>
              <a:gd name="connsiteX27" fmla="*/ 716170 w 1265530"/>
              <a:gd name="connsiteY27" fmla="*/ 802620 h 1200547"/>
              <a:gd name="connsiteX28" fmla="*/ 968583 w 1265530"/>
              <a:gd name="connsiteY28" fmla="*/ 855802 h 1200547"/>
              <a:gd name="connsiteX29" fmla="*/ 1178926 w 1265530"/>
              <a:gd name="connsiteY29" fmla="*/ 716102 h 1200547"/>
              <a:gd name="connsiteX30" fmla="*/ 1247982 w 1265530"/>
              <a:gd name="connsiteY30" fmla="*/ 477183 h 1200547"/>
              <a:gd name="connsiteX31" fmla="*/ 869362 w 1265530"/>
              <a:gd name="connsiteY31" fmla="*/ 516870 h 1200547"/>
              <a:gd name="connsiteX32" fmla="*/ 724900 w 1265530"/>
              <a:gd name="connsiteY32" fmla="*/ 489091 h 1200547"/>
              <a:gd name="connsiteX33" fmla="*/ 716961 w 1265530"/>
              <a:gd name="connsiteY33" fmla="*/ 269220 h 1200547"/>
              <a:gd name="connsiteX34" fmla="*/ 709821 w 1265530"/>
              <a:gd name="connsiteY34" fmla="*/ 33477 h 1200547"/>
              <a:gd name="connsiteX35" fmla="*/ 659812 w 1265530"/>
              <a:gd name="connsiteY35" fmla="*/ 88246 h 1200547"/>
              <a:gd name="connsiteX36" fmla="*/ 506620 w 1265530"/>
              <a:gd name="connsiteY36" fmla="*/ 116027 h 1200547"/>
              <a:gd name="connsiteX0" fmla="*/ 509259 w 1268169"/>
              <a:gd name="connsiteY0" fmla="*/ 116027 h 1200547"/>
              <a:gd name="connsiteX1" fmla="*/ 260021 w 1268169"/>
              <a:gd name="connsiteY1" fmla="*/ 8077 h 1200547"/>
              <a:gd name="connsiteX2" fmla="*/ 178266 w 1268169"/>
              <a:gd name="connsiteY2" fmla="*/ 19982 h 1200547"/>
              <a:gd name="connsiteX3" fmla="*/ 174296 w 1268169"/>
              <a:gd name="connsiteY3" fmla="*/ 116820 h 1200547"/>
              <a:gd name="connsiteX4" fmla="*/ 217159 w 1268169"/>
              <a:gd name="connsiteY4" fmla="*/ 182702 h 1200547"/>
              <a:gd name="connsiteX5" fmla="*/ 227478 w 1268169"/>
              <a:gd name="connsiteY5" fmla="*/ 403365 h 1200547"/>
              <a:gd name="connsiteX6" fmla="*/ 210015 w 1268169"/>
              <a:gd name="connsiteY6" fmla="*/ 531951 h 1200547"/>
              <a:gd name="connsiteX7" fmla="*/ 155927 w 1268169"/>
              <a:gd name="connsiteY7" fmla="*/ 544652 h 1200547"/>
              <a:gd name="connsiteX8" fmla="*/ 134154 w 1268169"/>
              <a:gd name="connsiteY8" fmla="*/ 632493 h 1200547"/>
              <a:gd name="connsiteX9" fmla="*/ 130224 w 1268169"/>
              <a:gd name="connsiteY9" fmla="*/ 770984 h 1200547"/>
              <a:gd name="connsiteX10" fmla="*/ 4963 w 1268169"/>
              <a:gd name="connsiteY10" fmla="*/ 829533 h 1200547"/>
              <a:gd name="connsiteX11" fmla="*/ 27263 w 1268169"/>
              <a:gd name="connsiteY11" fmla="*/ 1071702 h 1200547"/>
              <a:gd name="connsiteX12" fmla="*/ 48087 w 1268169"/>
              <a:gd name="connsiteY12" fmla="*/ 1188382 h 1200547"/>
              <a:gd name="connsiteX13" fmla="*/ 367442 w 1268169"/>
              <a:gd name="connsiteY13" fmla="*/ 1195602 h 1200547"/>
              <a:gd name="connsiteX14" fmla="*/ 536926 w 1268169"/>
              <a:gd name="connsiteY14" fmla="*/ 1171034 h 1200547"/>
              <a:gd name="connsiteX15" fmla="*/ 559906 w 1268169"/>
              <a:gd name="connsiteY15" fmla="*/ 1091659 h 1200547"/>
              <a:gd name="connsiteX16" fmla="*/ 549930 w 1268169"/>
              <a:gd name="connsiteY16" fmla="*/ 825715 h 1200547"/>
              <a:gd name="connsiteX17" fmla="*/ 530877 w 1268169"/>
              <a:gd name="connsiteY17" fmla="*/ 782022 h 1200547"/>
              <a:gd name="connsiteX18" fmla="*/ 412343 w 1268169"/>
              <a:gd name="connsiteY18" fmla="*/ 769926 h 1200547"/>
              <a:gd name="connsiteX19" fmla="*/ 389516 w 1268169"/>
              <a:gd name="connsiteY19" fmla="*/ 635517 h 1200547"/>
              <a:gd name="connsiteX20" fmla="*/ 347333 w 1268169"/>
              <a:gd name="connsiteY20" fmla="*/ 549414 h 1200547"/>
              <a:gd name="connsiteX21" fmla="*/ 302884 w 1268169"/>
              <a:gd name="connsiteY21" fmla="*/ 481947 h 1200547"/>
              <a:gd name="connsiteX22" fmla="*/ 290978 w 1268169"/>
              <a:gd name="connsiteY22" fmla="*/ 167621 h 1200547"/>
              <a:gd name="connsiteX23" fmla="*/ 414009 w 1268169"/>
              <a:gd name="connsiteY23" fmla="*/ 192227 h 1200547"/>
              <a:gd name="connsiteX24" fmla="*/ 550534 w 1268169"/>
              <a:gd name="connsiteY24" fmla="*/ 290652 h 1200547"/>
              <a:gd name="connsiteX25" fmla="*/ 543390 w 1268169"/>
              <a:gd name="connsiteY25" fmla="*/ 395427 h 1200547"/>
              <a:gd name="connsiteX26" fmla="*/ 585459 w 1268169"/>
              <a:gd name="connsiteY26" fmla="*/ 612120 h 1200547"/>
              <a:gd name="connsiteX27" fmla="*/ 718809 w 1268169"/>
              <a:gd name="connsiteY27" fmla="*/ 802620 h 1200547"/>
              <a:gd name="connsiteX28" fmla="*/ 971222 w 1268169"/>
              <a:gd name="connsiteY28" fmla="*/ 855802 h 1200547"/>
              <a:gd name="connsiteX29" fmla="*/ 1181565 w 1268169"/>
              <a:gd name="connsiteY29" fmla="*/ 716102 h 1200547"/>
              <a:gd name="connsiteX30" fmla="*/ 1250621 w 1268169"/>
              <a:gd name="connsiteY30" fmla="*/ 477183 h 1200547"/>
              <a:gd name="connsiteX31" fmla="*/ 872001 w 1268169"/>
              <a:gd name="connsiteY31" fmla="*/ 516870 h 1200547"/>
              <a:gd name="connsiteX32" fmla="*/ 727539 w 1268169"/>
              <a:gd name="connsiteY32" fmla="*/ 489091 h 1200547"/>
              <a:gd name="connsiteX33" fmla="*/ 719600 w 1268169"/>
              <a:gd name="connsiteY33" fmla="*/ 269220 h 1200547"/>
              <a:gd name="connsiteX34" fmla="*/ 712460 w 1268169"/>
              <a:gd name="connsiteY34" fmla="*/ 33477 h 1200547"/>
              <a:gd name="connsiteX35" fmla="*/ 662451 w 1268169"/>
              <a:gd name="connsiteY35" fmla="*/ 88246 h 1200547"/>
              <a:gd name="connsiteX36" fmla="*/ 509259 w 1268169"/>
              <a:gd name="connsiteY36" fmla="*/ 116027 h 1200547"/>
              <a:gd name="connsiteX0" fmla="*/ 511245 w 1270155"/>
              <a:gd name="connsiteY0" fmla="*/ 116027 h 1200547"/>
              <a:gd name="connsiteX1" fmla="*/ 262007 w 1270155"/>
              <a:gd name="connsiteY1" fmla="*/ 8077 h 1200547"/>
              <a:gd name="connsiteX2" fmla="*/ 180252 w 1270155"/>
              <a:gd name="connsiteY2" fmla="*/ 19982 h 1200547"/>
              <a:gd name="connsiteX3" fmla="*/ 176282 w 1270155"/>
              <a:gd name="connsiteY3" fmla="*/ 116820 h 1200547"/>
              <a:gd name="connsiteX4" fmla="*/ 219145 w 1270155"/>
              <a:gd name="connsiteY4" fmla="*/ 182702 h 1200547"/>
              <a:gd name="connsiteX5" fmla="*/ 229464 w 1270155"/>
              <a:gd name="connsiteY5" fmla="*/ 403365 h 1200547"/>
              <a:gd name="connsiteX6" fmla="*/ 212001 w 1270155"/>
              <a:gd name="connsiteY6" fmla="*/ 531951 h 1200547"/>
              <a:gd name="connsiteX7" fmla="*/ 157913 w 1270155"/>
              <a:gd name="connsiteY7" fmla="*/ 544652 h 1200547"/>
              <a:gd name="connsiteX8" fmla="*/ 136140 w 1270155"/>
              <a:gd name="connsiteY8" fmla="*/ 632493 h 1200547"/>
              <a:gd name="connsiteX9" fmla="*/ 132210 w 1270155"/>
              <a:gd name="connsiteY9" fmla="*/ 770984 h 1200547"/>
              <a:gd name="connsiteX10" fmla="*/ 6949 w 1270155"/>
              <a:gd name="connsiteY10" fmla="*/ 829533 h 1200547"/>
              <a:gd name="connsiteX11" fmla="*/ 19724 w 1270155"/>
              <a:gd name="connsiteY11" fmla="*/ 1062177 h 1200547"/>
              <a:gd name="connsiteX12" fmla="*/ 50073 w 1270155"/>
              <a:gd name="connsiteY12" fmla="*/ 1188382 h 1200547"/>
              <a:gd name="connsiteX13" fmla="*/ 369428 w 1270155"/>
              <a:gd name="connsiteY13" fmla="*/ 1195602 h 1200547"/>
              <a:gd name="connsiteX14" fmla="*/ 538912 w 1270155"/>
              <a:gd name="connsiteY14" fmla="*/ 1171034 h 1200547"/>
              <a:gd name="connsiteX15" fmla="*/ 561892 w 1270155"/>
              <a:gd name="connsiteY15" fmla="*/ 1091659 h 1200547"/>
              <a:gd name="connsiteX16" fmla="*/ 551916 w 1270155"/>
              <a:gd name="connsiteY16" fmla="*/ 825715 h 1200547"/>
              <a:gd name="connsiteX17" fmla="*/ 532863 w 1270155"/>
              <a:gd name="connsiteY17" fmla="*/ 782022 h 1200547"/>
              <a:gd name="connsiteX18" fmla="*/ 414329 w 1270155"/>
              <a:gd name="connsiteY18" fmla="*/ 769926 h 1200547"/>
              <a:gd name="connsiteX19" fmla="*/ 391502 w 1270155"/>
              <a:gd name="connsiteY19" fmla="*/ 635517 h 1200547"/>
              <a:gd name="connsiteX20" fmla="*/ 349319 w 1270155"/>
              <a:gd name="connsiteY20" fmla="*/ 549414 h 1200547"/>
              <a:gd name="connsiteX21" fmla="*/ 304870 w 1270155"/>
              <a:gd name="connsiteY21" fmla="*/ 481947 h 1200547"/>
              <a:gd name="connsiteX22" fmla="*/ 292964 w 1270155"/>
              <a:gd name="connsiteY22" fmla="*/ 167621 h 1200547"/>
              <a:gd name="connsiteX23" fmla="*/ 415995 w 1270155"/>
              <a:gd name="connsiteY23" fmla="*/ 192227 h 1200547"/>
              <a:gd name="connsiteX24" fmla="*/ 552520 w 1270155"/>
              <a:gd name="connsiteY24" fmla="*/ 290652 h 1200547"/>
              <a:gd name="connsiteX25" fmla="*/ 545376 w 1270155"/>
              <a:gd name="connsiteY25" fmla="*/ 395427 h 1200547"/>
              <a:gd name="connsiteX26" fmla="*/ 587445 w 1270155"/>
              <a:gd name="connsiteY26" fmla="*/ 612120 h 1200547"/>
              <a:gd name="connsiteX27" fmla="*/ 720795 w 1270155"/>
              <a:gd name="connsiteY27" fmla="*/ 802620 h 1200547"/>
              <a:gd name="connsiteX28" fmla="*/ 973208 w 1270155"/>
              <a:gd name="connsiteY28" fmla="*/ 855802 h 1200547"/>
              <a:gd name="connsiteX29" fmla="*/ 1183551 w 1270155"/>
              <a:gd name="connsiteY29" fmla="*/ 716102 h 1200547"/>
              <a:gd name="connsiteX30" fmla="*/ 1252607 w 1270155"/>
              <a:gd name="connsiteY30" fmla="*/ 477183 h 1200547"/>
              <a:gd name="connsiteX31" fmla="*/ 873987 w 1270155"/>
              <a:gd name="connsiteY31" fmla="*/ 516870 h 1200547"/>
              <a:gd name="connsiteX32" fmla="*/ 729525 w 1270155"/>
              <a:gd name="connsiteY32" fmla="*/ 489091 h 1200547"/>
              <a:gd name="connsiteX33" fmla="*/ 721586 w 1270155"/>
              <a:gd name="connsiteY33" fmla="*/ 269220 h 1200547"/>
              <a:gd name="connsiteX34" fmla="*/ 714446 w 1270155"/>
              <a:gd name="connsiteY34" fmla="*/ 33477 h 1200547"/>
              <a:gd name="connsiteX35" fmla="*/ 664437 w 1270155"/>
              <a:gd name="connsiteY35" fmla="*/ 88246 h 1200547"/>
              <a:gd name="connsiteX36" fmla="*/ 511245 w 1270155"/>
              <a:gd name="connsiteY36" fmla="*/ 116027 h 1200547"/>
              <a:gd name="connsiteX0" fmla="*/ 512527 w 1271437"/>
              <a:gd name="connsiteY0" fmla="*/ 116027 h 1200547"/>
              <a:gd name="connsiteX1" fmla="*/ 263289 w 1271437"/>
              <a:gd name="connsiteY1" fmla="*/ 8077 h 1200547"/>
              <a:gd name="connsiteX2" fmla="*/ 181534 w 1271437"/>
              <a:gd name="connsiteY2" fmla="*/ 19982 h 1200547"/>
              <a:gd name="connsiteX3" fmla="*/ 177564 w 1271437"/>
              <a:gd name="connsiteY3" fmla="*/ 116820 h 1200547"/>
              <a:gd name="connsiteX4" fmla="*/ 220427 w 1271437"/>
              <a:gd name="connsiteY4" fmla="*/ 182702 h 1200547"/>
              <a:gd name="connsiteX5" fmla="*/ 230746 w 1271437"/>
              <a:gd name="connsiteY5" fmla="*/ 403365 h 1200547"/>
              <a:gd name="connsiteX6" fmla="*/ 213283 w 1271437"/>
              <a:gd name="connsiteY6" fmla="*/ 531951 h 1200547"/>
              <a:gd name="connsiteX7" fmla="*/ 159195 w 1271437"/>
              <a:gd name="connsiteY7" fmla="*/ 544652 h 1200547"/>
              <a:gd name="connsiteX8" fmla="*/ 137422 w 1271437"/>
              <a:gd name="connsiteY8" fmla="*/ 632493 h 1200547"/>
              <a:gd name="connsiteX9" fmla="*/ 133492 w 1271437"/>
              <a:gd name="connsiteY9" fmla="*/ 770984 h 1200547"/>
              <a:gd name="connsiteX10" fmla="*/ 8231 w 1271437"/>
              <a:gd name="connsiteY10" fmla="*/ 829533 h 1200547"/>
              <a:gd name="connsiteX11" fmla="*/ 21006 w 1271437"/>
              <a:gd name="connsiteY11" fmla="*/ 1062177 h 1200547"/>
              <a:gd name="connsiteX12" fmla="*/ 51355 w 1271437"/>
              <a:gd name="connsiteY12" fmla="*/ 1188382 h 1200547"/>
              <a:gd name="connsiteX13" fmla="*/ 370710 w 1271437"/>
              <a:gd name="connsiteY13" fmla="*/ 1195602 h 1200547"/>
              <a:gd name="connsiteX14" fmla="*/ 540194 w 1271437"/>
              <a:gd name="connsiteY14" fmla="*/ 1171034 h 1200547"/>
              <a:gd name="connsiteX15" fmla="*/ 563174 w 1271437"/>
              <a:gd name="connsiteY15" fmla="*/ 1091659 h 1200547"/>
              <a:gd name="connsiteX16" fmla="*/ 553198 w 1271437"/>
              <a:gd name="connsiteY16" fmla="*/ 825715 h 1200547"/>
              <a:gd name="connsiteX17" fmla="*/ 534145 w 1271437"/>
              <a:gd name="connsiteY17" fmla="*/ 782022 h 1200547"/>
              <a:gd name="connsiteX18" fmla="*/ 415611 w 1271437"/>
              <a:gd name="connsiteY18" fmla="*/ 769926 h 1200547"/>
              <a:gd name="connsiteX19" fmla="*/ 392784 w 1271437"/>
              <a:gd name="connsiteY19" fmla="*/ 635517 h 1200547"/>
              <a:gd name="connsiteX20" fmla="*/ 350601 w 1271437"/>
              <a:gd name="connsiteY20" fmla="*/ 549414 h 1200547"/>
              <a:gd name="connsiteX21" fmla="*/ 306152 w 1271437"/>
              <a:gd name="connsiteY21" fmla="*/ 481947 h 1200547"/>
              <a:gd name="connsiteX22" fmla="*/ 294246 w 1271437"/>
              <a:gd name="connsiteY22" fmla="*/ 167621 h 1200547"/>
              <a:gd name="connsiteX23" fmla="*/ 417277 w 1271437"/>
              <a:gd name="connsiteY23" fmla="*/ 192227 h 1200547"/>
              <a:gd name="connsiteX24" fmla="*/ 553802 w 1271437"/>
              <a:gd name="connsiteY24" fmla="*/ 290652 h 1200547"/>
              <a:gd name="connsiteX25" fmla="*/ 546658 w 1271437"/>
              <a:gd name="connsiteY25" fmla="*/ 395427 h 1200547"/>
              <a:gd name="connsiteX26" fmla="*/ 588727 w 1271437"/>
              <a:gd name="connsiteY26" fmla="*/ 612120 h 1200547"/>
              <a:gd name="connsiteX27" fmla="*/ 722077 w 1271437"/>
              <a:gd name="connsiteY27" fmla="*/ 802620 h 1200547"/>
              <a:gd name="connsiteX28" fmla="*/ 974490 w 1271437"/>
              <a:gd name="connsiteY28" fmla="*/ 855802 h 1200547"/>
              <a:gd name="connsiteX29" fmla="*/ 1184833 w 1271437"/>
              <a:gd name="connsiteY29" fmla="*/ 716102 h 1200547"/>
              <a:gd name="connsiteX30" fmla="*/ 1253889 w 1271437"/>
              <a:gd name="connsiteY30" fmla="*/ 477183 h 1200547"/>
              <a:gd name="connsiteX31" fmla="*/ 875269 w 1271437"/>
              <a:gd name="connsiteY31" fmla="*/ 516870 h 1200547"/>
              <a:gd name="connsiteX32" fmla="*/ 730807 w 1271437"/>
              <a:gd name="connsiteY32" fmla="*/ 489091 h 1200547"/>
              <a:gd name="connsiteX33" fmla="*/ 722868 w 1271437"/>
              <a:gd name="connsiteY33" fmla="*/ 269220 h 1200547"/>
              <a:gd name="connsiteX34" fmla="*/ 715728 w 1271437"/>
              <a:gd name="connsiteY34" fmla="*/ 33477 h 1200547"/>
              <a:gd name="connsiteX35" fmla="*/ 665719 w 1271437"/>
              <a:gd name="connsiteY35" fmla="*/ 88246 h 1200547"/>
              <a:gd name="connsiteX36" fmla="*/ 512527 w 1271437"/>
              <a:gd name="connsiteY36" fmla="*/ 116027 h 1200547"/>
              <a:gd name="connsiteX0" fmla="*/ 512527 w 1271437"/>
              <a:gd name="connsiteY0" fmla="*/ 116027 h 1200547"/>
              <a:gd name="connsiteX1" fmla="*/ 263289 w 1271437"/>
              <a:gd name="connsiteY1" fmla="*/ 8077 h 1200547"/>
              <a:gd name="connsiteX2" fmla="*/ 181534 w 1271437"/>
              <a:gd name="connsiteY2" fmla="*/ 19982 h 1200547"/>
              <a:gd name="connsiteX3" fmla="*/ 177564 w 1271437"/>
              <a:gd name="connsiteY3" fmla="*/ 116820 h 1200547"/>
              <a:gd name="connsiteX4" fmla="*/ 220427 w 1271437"/>
              <a:gd name="connsiteY4" fmla="*/ 182702 h 1200547"/>
              <a:gd name="connsiteX5" fmla="*/ 230746 w 1271437"/>
              <a:gd name="connsiteY5" fmla="*/ 403365 h 1200547"/>
              <a:gd name="connsiteX6" fmla="*/ 213283 w 1271437"/>
              <a:gd name="connsiteY6" fmla="*/ 531951 h 1200547"/>
              <a:gd name="connsiteX7" fmla="*/ 159195 w 1271437"/>
              <a:gd name="connsiteY7" fmla="*/ 544652 h 1200547"/>
              <a:gd name="connsiteX8" fmla="*/ 137422 w 1271437"/>
              <a:gd name="connsiteY8" fmla="*/ 632493 h 1200547"/>
              <a:gd name="connsiteX9" fmla="*/ 133492 w 1271437"/>
              <a:gd name="connsiteY9" fmla="*/ 770984 h 1200547"/>
              <a:gd name="connsiteX10" fmla="*/ 8231 w 1271437"/>
              <a:gd name="connsiteY10" fmla="*/ 829533 h 1200547"/>
              <a:gd name="connsiteX11" fmla="*/ 21006 w 1271437"/>
              <a:gd name="connsiteY11" fmla="*/ 1062177 h 1200547"/>
              <a:gd name="connsiteX12" fmla="*/ 51355 w 1271437"/>
              <a:gd name="connsiteY12" fmla="*/ 1188382 h 1200547"/>
              <a:gd name="connsiteX13" fmla="*/ 370710 w 1271437"/>
              <a:gd name="connsiteY13" fmla="*/ 1195602 h 1200547"/>
              <a:gd name="connsiteX14" fmla="*/ 540194 w 1271437"/>
              <a:gd name="connsiteY14" fmla="*/ 1171034 h 1200547"/>
              <a:gd name="connsiteX15" fmla="*/ 563174 w 1271437"/>
              <a:gd name="connsiteY15" fmla="*/ 1091659 h 1200547"/>
              <a:gd name="connsiteX16" fmla="*/ 553198 w 1271437"/>
              <a:gd name="connsiteY16" fmla="*/ 825715 h 1200547"/>
              <a:gd name="connsiteX17" fmla="*/ 534145 w 1271437"/>
              <a:gd name="connsiteY17" fmla="*/ 782022 h 1200547"/>
              <a:gd name="connsiteX18" fmla="*/ 415611 w 1271437"/>
              <a:gd name="connsiteY18" fmla="*/ 769926 h 1200547"/>
              <a:gd name="connsiteX19" fmla="*/ 392784 w 1271437"/>
              <a:gd name="connsiteY19" fmla="*/ 635517 h 1200547"/>
              <a:gd name="connsiteX20" fmla="*/ 350601 w 1271437"/>
              <a:gd name="connsiteY20" fmla="*/ 549414 h 1200547"/>
              <a:gd name="connsiteX21" fmla="*/ 306152 w 1271437"/>
              <a:gd name="connsiteY21" fmla="*/ 481947 h 1200547"/>
              <a:gd name="connsiteX22" fmla="*/ 294246 w 1271437"/>
              <a:gd name="connsiteY22" fmla="*/ 167621 h 1200547"/>
              <a:gd name="connsiteX23" fmla="*/ 417277 w 1271437"/>
              <a:gd name="connsiteY23" fmla="*/ 192227 h 1200547"/>
              <a:gd name="connsiteX24" fmla="*/ 553802 w 1271437"/>
              <a:gd name="connsiteY24" fmla="*/ 290652 h 1200547"/>
              <a:gd name="connsiteX25" fmla="*/ 546658 w 1271437"/>
              <a:gd name="connsiteY25" fmla="*/ 395427 h 1200547"/>
              <a:gd name="connsiteX26" fmla="*/ 588727 w 1271437"/>
              <a:gd name="connsiteY26" fmla="*/ 612120 h 1200547"/>
              <a:gd name="connsiteX27" fmla="*/ 722077 w 1271437"/>
              <a:gd name="connsiteY27" fmla="*/ 802620 h 1200547"/>
              <a:gd name="connsiteX28" fmla="*/ 974490 w 1271437"/>
              <a:gd name="connsiteY28" fmla="*/ 855802 h 1200547"/>
              <a:gd name="connsiteX29" fmla="*/ 1184833 w 1271437"/>
              <a:gd name="connsiteY29" fmla="*/ 716102 h 1200547"/>
              <a:gd name="connsiteX30" fmla="*/ 1253889 w 1271437"/>
              <a:gd name="connsiteY30" fmla="*/ 477183 h 1200547"/>
              <a:gd name="connsiteX31" fmla="*/ 875269 w 1271437"/>
              <a:gd name="connsiteY31" fmla="*/ 516870 h 1200547"/>
              <a:gd name="connsiteX32" fmla="*/ 730807 w 1271437"/>
              <a:gd name="connsiteY32" fmla="*/ 489091 h 1200547"/>
              <a:gd name="connsiteX33" fmla="*/ 722868 w 1271437"/>
              <a:gd name="connsiteY33" fmla="*/ 269220 h 1200547"/>
              <a:gd name="connsiteX34" fmla="*/ 715728 w 1271437"/>
              <a:gd name="connsiteY34" fmla="*/ 33477 h 1200547"/>
              <a:gd name="connsiteX35" fmla="*/ 665719 w 1271437"/>
              <a:gd name="connsiteY35" fmla="*/ 88246 h 1200547"/>
              <a:gd name="connsiteX36" fmla="*/ 512527 w 1271437"/>
              <a:gd name="connsiteY36" fmla="*/ 116027 h 1200547"/>
              <a:gd name="connsiteX0" fmla="*/ 512527 w 1271437"/>
              <a:gd name="connsiteY0" fmla="*/ 116027 h 1200547"/>
              <a:gd name="connsiteX1" fmla="*/ 263289 w 1271437"/>
              <a:gd name="connsiteY1" fmla="*/ 8077 h 1200547"/>
              <a:gd name="connsiteX2" fmla="*/ 181534 w 1271437"/>
              <a:gd name="connsiteY2" fmla="*/ 19982 h 1200547"/>
              <a:gd name="connsiteX3" fmla="*/ 177564 w 1271437"/>
              <a:gd name="connsiteY3" fmla="*/ 116820 h 1200547"/>
              <a:gd name="connsiteX4" fmla="*/ 220427 w 1271437"/>
              <a:gd name="connsiteY4" fmla="*/ 182702 h 1200547"/>
              <a:gd name="connsiteX5" fmla="*/ 230746 w 1271437"/>
              <a:gd name="connsiteY5" fmla="*/ 403365 h 1200547"/>
              <a:gd name="connsiteX6" fmla="*/ 213283 w 1271437"/>
              <a:gd name="connsiteY6" fmla="*/ 531951 h 1200547"/>
              <a:gd name="connsiteX7" fmla="*/ 159195 w 1271437"/>
              <a:gd name="connsiteY7" fmla="*/ 544652 h 1200547"/>
              <a:gd name="connsiteX8" fmla="*/ 137422 w 1271437"/>
              <a:gd name="connsiteY8" fmla="*/ 632493 h 1200547"/>
              <a:gd name="connsiteX9" fmla="*/ 133492 w 1271437"/>
              <a:gd name="connsiteY9" fmla="*/ 770984 h 1200547"/>
              <a:gd name="connsiteX10" fmla="*/ 8231 w 1271437"/>
              <a:gd name="connsiteY10" fmla="*/ 829533 h 1200547"/>
              <a:gd name="connsiteX11" fmla="*/ 21006 w 1271437"/>
              <a:gd name="connsiteY11" fmla="*/ 1021695 h 1200547"/>
              <a:gd name="connsiteX12" fmla="*/ 51355 w 1271437"/>
              <a:gd name="connsiteY12" fmla="*/ 1188382 h 1200547"/>
              <a:gd name="connsiteX13" fmla="*/ 370710 w 1271437"/>
              <a:gd name="connsiteY13" fmla="*/ 1195602 h 1200547"/>
              <a:gd name="connsiteX14" fmla="*/ 540194 w 1271437"/>
              <a:gd name="connsiteY14" fmla="*/ 1171034 h 1200547"/>
              <a:gd name="connsiteX15" fmla="*/ 563174 w 1271437"/>
              <a:gd name="connsiteY15" fmla="*/ 1091659 h 1200547"/>
              <a:gd name="connsiteX16" fmla="*/ 553198 w 1271437"/>
              <a:gd name="connsiteY16" fmla="*/ 825715 h 1200547"/>
              <a:gd name="connsiteX17" fmla="*/ 534145 w 1271437"/>
              <a:gd name="connsiteY17" fmla="*/ 782022 h 1200547"/>
              <a:gd name="connsiteX18" fmla="*/ 415611 w 1271437"/>
              <a:gd name="connsiteY18" fmla="*/ 769926 h 1200547"/>
              <a:gd name="connsiteX19" fmla="*/ 392784 w 1271437"/>
              <a:gd name="connsiteY19" fmla="*/ 635517 h 1200547"/>
              <a:gd name="connsiteX20" fmla="*/ 350601 w 1271437"/>
              <a:gd name="connsiteY20" fmla="*/ 549414 h 1200547"/>
              <a:gd name="connsiteX21" fmla="*/ 306152 w 1271437"/>
              <a:gd name="connsiteY21" fmla="*/ 481947 h 1200547"/>
              <a:gd name="connsiteX22" fmla="*/ 294246 w 1271437"/>
              <a:gd name="connsiteY22" fmla="*/ 167621 h 1200547"/>
              <a:gd name="connsiteX23" fmla="*/ 417277 w 1271437"/>
              <a:gd name="connsiteY23" fmla="*/ 192227 h 1200547"/>
              <a:gd name="connsiteX24" fmla="*/ 553802 w 1271437"/>
              <a:gd name="connsiteY24" fmla="*/ 290652 h 1200547"/>
              <a:gd name="connsiteX25" fmla="*/ 546658 w 1271437"/>
              <a:gd name="connsiteY25" fmla="*/ 395427 h 1200547"/>
              <a:gd name="connsiteX26" fmla="*/ 588727 w 1271437"/>
              <a:gd name="connsiteY26" fmla="*/ 612120 h 1200547"/>
              <a:gd name="connsiteX27" fmla="*/ 722077 w 1271437"/>
              <a:gd name="connsiteY27" fmla="*/ 802620 h 1200547"/>
              <a:gd name="connsiteX28" fmla="*/ 974490 w 1271437"/>
              <a:gd name="connsiteY28" fmla="*/ 855802 h 1200547"/>
              <a:gd name="connsiteX29" fmla="*/ 1184833 w 1271437"/>
              <a:gd name="connsiteY29" fmla="*/ 716102 h 1200547"/>
              <a:gd name="connsiteX30" fmla="*/ 1253889 w 1271437"/>
              <a:gd name="connsiteY30" fmla="*/ 477183 h 1200547"/>
              <a:gd name="connsiteX31" fmla="*/ 875269 w 1271437"/>
              <a:gd name="connsiteY31" fmla="*/ 516870 h 1200547"/>
              <a:gd name="connsiteX32" fmla="*/ 730807 w 1271437"/>
              <a:gd name="connsiteY32" fmla="*/ 489091 h 1200547"/>
              <a:gd name="connsiteX33" fmla="*/ 722868 w 1271437"/>
              <a:gd name="connsiteY33" fmla="*/ 269220 h 1200547"/>
              <a:gd name="connsiteX34" fmla="*/ 715728 w 1271437"/>
              <a:gd name="connsiteY34" fmla="*/ 33477 h 1200547"/>
              <a:gd name="connsiteX35" fmla="*/ 665719 w 1271437"/>
              <a:gd name="connsiteY35" fmla="*/ 88246 h 1200547"/>
              <a:gd name="connsiteX36" fmla="*/ 512527 w 1271437"/>
              <a:gd name="connsiteY36" fmla="*/ 116027 h 1200547"/>
              <a:gd name="connsiteX0" fmla="*/ 510255 w 1269165"/>
              <a:gd name="connsiteY0" fmla="*/ 116027 h 1200547"/>
              <a:gd name="connsiteX1" fmla="*/ 261017 w 1269165"/>
              <a:gd name="connsiteY1" fmla="*/ 8077 h 1200547"/>
              <a:gd name="connsiteX2" fmla="*/ 179262 w 1269165"/>
              <a:gd name="connsiteY2" fmla="*/ 19982 h 1200547"/>
              <a:gd name="connsiteX3" fmla="*/ 175292 w 1269165"/>
              <a:gd name="connsiteY3" fmla="*/ 116820 h 1200547"/>
              <a:gd name="connsiteX4" fmla="*/ 218155 w 1269165"/>
              <a:gd name="connsiteY4" fmla="*/ 182702 h 1200547"/>
              <a:gd name="connsiteX5" fmla="*/ 228474 w 1269165"/>
              <a:gd name="connsiteY5" fmla="*/ 403365 h 1200547"/>
              <a:gd name="connsiteX6" fmla="*/ 211011 w 1269165"/>
              <a:gd name="connsiteY6" fmla="*/ 531951 h 1200547"/>
              <a:gd name="connsiteX7" fmla="*/ 156923 w 1269165"/>
              <a:gd name="connsiteY7" fmla="*/ 544652 h 1200547"/>
              <a:gd name="connsiteX8" fmla="*/ 135150 w 1269165"/>
              <a:gd name="connsiteY8" fmla="*/ 632493 h 1200547"/>
              <a:gd name="connsiteX9" fmla="*/ 131220 w 1269165"/>
              <a:gd name="connsiteY9" fmla="*/ 770984 h 1200547"/>
              <a:gd name="connsiteX10" fmla="*/ 5959 w 1269165"/>
              <a:gd name="connsiteY10" fmla="*/ 829533 h 1200547"/>
              <a:gd name="connsiteX11" fmla="*/ 18734 w 1269165"/>
              <a:gd name="connsiteY11" fmla="*/ 1021695 h 1200547"/>
              <a:gd name="connsiteX12" fmla="*/ 49083 w 1269165"/>
              <a:gd name="connsiteY12" fmla="*/ 1188382 h 1200547"/>
              <a:gd name="connsiteX13" fmla="*/ 368438 w 1269165"/>
              <a:gd name="connsiteY13" fmla="*/ 1195602 h 1200547"/>
              <a:gd name="connsiteX14" fmla="*/ 537922 w 1269165"/>
              <a:gd name="connsiteY14" fmla="*/ 1171034 h 1200547"/>
              <a:gd name="connsiteX15" fmla="*/ 560902 w 1269165"/>
              <a:gd name="connsiteY15" fmla="*/ 1091659 h 1200547"/>
              <a:gd name="connsiteX16" fmla="*/ 550926 w 1269165"/>
              <a:gd name="connsiteY16" fmla="*/ 825715 h 1200547"/>
              <a:gd name="connsiteX17" fmla="*/ 531873 w 1269165"/>
              <a:gd name="connsiteY17" fmla="*/ 782022 h 1200547"/>
              <a:gd name="connsiteX18" fmla="*/ 413339 w 1269165"/>
              <a:gd name="connsiteY18" fmla="*/ 769926 h 1200547"/>
              <a:gd name="connsiteX19" fmla="*/ 390512 w 1269165"/>
              <a:gd name="connsiteY19" fmla="*/ 635517 h 1200547"/>
              <a:gd name="connsiteX20" fmla="*/ 348329 w 1269165"/>
              <a:gd name="connsiteY20" fmla="*/ 549414 h 1200547"/>
              <a:gd name="connsiteX21" fmla="*/ 303880 w 1269165"/>
              <a:gd name="connsiteY21" fmla="*/ 481947 h 1200547"/>
              <a:gd name="connsiteX22" fmla="*/ 291974 w 1269165"/>
              <a:gd name="connsiteY22" fmla="*/ 167621 h 1200547"/>
              <a:gd name="connsiteX23" fmla="*/ 415005 w 1269165"/>
              <a:gd name="connsiteY23" fmla="*/ 192227 h 1200547"/>
              <a:gd name="connsiteX24" fmla="*/ 551530 w 1269165"/>
              <a:gd name="connsiteY24" fmla="*/ 290652 h 1200547"/>
              <a:gd name="connsiteX25" fmla="*/ 544386 w 1269165"/>
              <a:gd name="connsiteY25" fmla="*/ 395427 h 1200547"/>
              <a:gd name="connsiteX26" fmla="*/ 586455 w 1269165"/>
              <a:gd name="connsiteY26" fmla="*/ 612120 h 1200547"/>
              <a:gd name="connsiteX27" fmla="*/ 719805 w 1269165"/>
              <a:gd name="connsiteY27" fmla="*/ 802620 h 1200547"/>
              <a:gd name="connsiteX28" fmla="*/ 972218 w 1269165"/>
              <a:gd name="connsiteY28" fmla="*/ 855802 h 1200547"/>
              <a:gd name="connsiteX29" fmla="*/ 1182561 w 1269165"/>
              <a:gd name="connsiteY29" fmla="*/ 716102 h 1200547"/>
              <a:gd name="connsiteX30" fmla="*/ 1251617 w 1269165"/>
              <a:gd name="connsiteY30" fmla="*/ 477183 h 1200547"/>
              <a:gd name="connsiteX31" fmla="*/ 872997 w 1269165"/>
              <a:gd name="connsiteY31" fmla="*/ 516870 h 1200547"/>
              <a:gd name="connsiteX32" fmla="*/ 728535 w 1269165"/>
              <a:gd name="connsiteY32" fmla="*/ 489091 h 1200547"/>
              <a:gd name="connsiteX33" fmla="*/ 720596 w 1269165"/>
              <a:gd name="connsiteY33" fmla="*/ 269220 h 1200547"/>
              <a:gd name="connsiteX34" fmla="*/ 713456 w 1269165"/>
              <a:gd name="connsiteY34" fmla="*/ 33477 h 1200547"/>
              <a:gd name="connsiteX35" fmla="*/ 663447 w 1269165"/>
              <a:gd name="connsiteY35" fmla="*/ 88246 h 1200547"/>
              <a:gd name="connsiteX36" fmla="*/ 510255 w 1269165"/>
              <a:gd name="connsiteY36" fmla="*/ 116027 h 1200547"/>
              <a:gd name="connsiteX0" fmla="*/ 511245 w 1270155"/>
              <a:gd name="connsiteY0" fmla="*/ 116027 h 1200547"/>
              <a:gd name="connsiteX1" fmla="*/ 262007 w 1270155"/>
              <a:gd name="connsiteY1" fmla="*/ 8077 h 1200547"/>
              <a:gd name="connsiteX2" fmla="*/ 180252 w 1270155"/>
              <a:gd name="connsiteY2" fmla="*/ 19982 h 1200547"/>
              <a:gd name="connsiteX3" fmla="*/ 176282 w 1270155"/>
              <a:gd name="connsiteY3" fmla="*/ 116820 h 1200547"/>
              <a:gd name="connsiteX4" fmla="*/ 219145 w 1270155"/>
              <a:gd name="connsiteY4" fmla="*/ 182702 h 1200547"/>
              <a:gd name="connsiteX5" fmla="*/ 229464 w 1270155"/>
              <a:gd name="connsiteY5" fmla="*/ 403365 h 1200547"/>
              <a:gd name="connsiteX6" fmla="*/ 212001 w 1270155"/>
              <a:gd name="connsiteY6" fmla="*/ 531951 h 1200547"/>
              <a:gd name="connsiteX7" fmla="*/ 157913 w 1270155"/>
              <a:gd name="connsiteY7" fmla="*/ 544652 h 1200547"/>
              <a:gd name="connsiteX8" fmla="*/ 136140 w 1270155"/>
              <a:gd name="connsiteY8" fmla="*/ 632493 h 1200547"/>
              <a:gd name="connsiteX9" fmla="*/ 132210 w 1270155"/>
              <a:gd name="connsiteY9" fmla="*/ 770984 h 1200547"/>
              <a:gd name="connsiteX10" fmla="*/ 6949 w 1270155"/>
              <a:gd name="connsiteY10" fmla="*/ 796195 h 1200547"/>
              <a:gd name="connsiteX11" fmla="*/ 19724 w 1270155"/>
              <a:gd name="connsiteY11" fmla="*/ 1021695 h 1200547"/>
              <a:gd name="connsiteX12" fmla="*/ 50073 w 1270155"/>
              <a:gd name="connsiteY12" fmla="*/ 1188382 h 1200547"/>
              <a:gd name="connsiteX13" fmla="*/ 369428 w 1270155"/>
              <a:gd name="connsiteY13" fmla="*/ 1195602 h 1200547"/>
              <a:gd name="connsiteX14" fmla="*/ 538912 w 1270155"/>
              <a:gd name="connsiteY14" fmla="*/ 1171034 h 1200547"/>
              <a:gd name="connsiteX15" fmla="*/ 561892 w 1270155"/>
              <a:gd name="connsiteY15" fmla="*/ 1091659 h 1200547"/>
              <a:gd name="connsiteX16" fmla="*/ 551916 w 1270155"/>
              <a:gd name="connsiteY16" fmla="*/ 825715 h 1200547"/>
              <a:gd name="connsiteX17" fmla="*/ 532863 w 1270155"/>
              <a:gd name="connsiteY17" fmla="*/ 782022 h 1200547"/>
              <a:gd name="connsiteX18" fmla="*/ 414329 w 1270155"/>
              <a:gd name="connsiteY18" fmla="*/ 769926 h 1200547"/>
              <a:gd name="connsiteX19" fmla="*/ 391502 w 1270155"/>
              <a:gd name="connsiteY19" fmla="*/ 635517 h 1200547"/>
              <a:gd name="connsiteX20" fmla="*/ 349319 w 1270155"/>
              <a:gd name="connsiteY20" fmla="*/ 549414 h 1200547"/>
              <a:gd name="connsiteX21" fmla="*/ 304870 w 1270155"/>
              <a:gd name="connsiteY21" fmla="*/ 481947 h 1200547"/>
              <a:gd name="connsiteX22" fmla="*/ 292964 w 1270155"/>
              <a:gd name="connsiteY22" fmla="*/ 167621 h 1200547"/>
              <a:gd name="connsiteX23" fmla="*/ 415995 w 1270155"/>
              <a:gd name="connsiteY23" fmla="*/ 192227 h 1200547"/>
              <a:gd name="connsiteX24" fmla="*/ 552520 w 1270155"/>
              <a:gd name="connsiteY24" fmla="*/ 290652 h 1200547"/>
              <a:gd name="connsiteX25" fmla="*/ 545376 w 1270155"/>
              <a:gd name="connsiteY25" fmla="*/ 395427 h 1200547"/>
              <a:gd name="connsiteX26" fmla="*/ 587445 w 1270155"/>
              <a:gd name="connsiteY26" fmla="*/ 612120 h 1200547"/>
              <a:gd name="connsiteX27" fmla="*/ 720795 w 1270155"/>
              <a:gd name="connsiteY27" fmla="*/ 802620 h 1200547"/>
              <a:gd name="connsiteX28" fmla="*/ 973208 w 1270155"/>
              <a:gd name="connsiteY28" fmla="*/ 855802 h 1200547"/>
              <a:gd name="connsiteX29" fmla="*/ 1183551 w 1270155"/>
              <a:gd name="connsiteY29" fmla="*/ 716102 h 1200547"/>
              <a:gd name="connsiteX30" fmla="*/ 1252607 w 1270155"/>
              <a:gd name="connsiteY30" fmla="*/ 477183 h 1200547"/>
              <a:gd name="connsiteX31" fmla="*/ 873987 w 1270155"/>
              <a:gd name="connsiteY31" fmla="*/ 516870 h 1200547"/>
              <a:gd name="connsiteX32" fmla="*/ 729525 w 1270155"/>
              <a:gd name="connsiteY32" fmla="*/ 489091 h 1200547"/>
              <a:gd name="connsiteX33" fmla="*/ 721586 w 1270155"/>
              <a:gd name="connsiteY33" fmla="*/ 269220 h 1200547"/>
              <a:gd name="connsiteX34" fmla="*/ 714446 w 1270155"/>
              <a:gd name="connsiteY34" fmla="*/ 33477 h 1200547"/>
              <a:gd name="connsiteX35" fmla="*/ 664437 w 1270155"/>
              <a:gd name="connsiteY35" fmla="*/ 88246 h 1200547"/>
              <a:gd name="connsiteX36" fmla="*/ 511245 w 1270155"/>
              <a:gd name="connsiteY36" fmla="*/ 116027 h 1200547"/>
              <a:gd name="connsiteX0" fmla="*/ 515358 w 1274268"/>
              <a:gd name="connsiteY0" fmla="*/ 116027 h 1200547"/>
              <a:gd name="connsiteX1" fmla="*/ 266120 w 1274268"/>
              <a:gd name="connsiteY1" fmla="*/ 8077 h 1200547"/>
              <a:gd name="connsiteX2" fmla="*/ 184365 w 1274268"/>
              <a:gd name="connsiteY2" fmla="*/ 19982 h 1200547"/>
              <a:gd name="connsiteX3" fmla="*/ 180395 w 1274268"/>
              <a:gd name="connsiteY3" fmla="*/ 116820 h 1200547"/>
              <a:gd name="connsiteX4" fmla="*/ 223258 w 1274268"/>
              <a:gd name="connsiteY4" fmla="*/ 182702 h 1200547"/>
              <a:gd name="connsiteX5" fmla="*/ 233577 w 1274268"/>
              <a:gd name="connsiteY5" fmla="*/ 403365 h 1200547"/>
              <a:gd name="connsiteX6" fmla="*/ 216114 w 1274268"/>
              <a:gd name="connsiteY6" fmla="*/ 531951 h 1200547"/>
              <a:gd name="connsiteX7" fmla="*/ 162026 w 1274268"/>
              <a:gd name="connsiteY7" fmla="*/ 544652 h 1200547"/>
              <a:gd name="connsiteX8" fmla="*/ 140253 w 1274268"/>
              <a:gd name="connsiteY8" fmla="*/ 632493 h 1200547"/>
              <a:gd name="connsiteX9" fmla="*/ 136323 w 1274268"/>
              <a:gd name="connsiteY9" fmla="*/ 770984 h 1200547"/>
              <a:gd name="connsiteX10" fmla="*/ 6299 w 1274268"/>
              <a:gd name="connsiteY10" fmla="*/ 791433 h 1200547"/>
              <a:gd name="connsiteX11" fmla="*/ 23837 w 1274268"/>
              <a:gd name="connsiteY11" fmla="*/ 1021695 h 1200547"/>
              <a:gd name="connsiteX12" fmla="*/ 54186 w 1274268"/>
              <a:gd name="connsiteY12" fmla="*/ 1188382 h 1200547"/>
              <a:gd name="connsiteX13" fmla="*/ 373541 w 1274268"/>
              <a:gd name="connsiteY13" fmla="*/ 1195602 h 1200547"/>
              <a:gd name="connsiteX14" fmla="*/ 543025 w 1274268"/>
              <a:gd name="connsiteY14" fmla="*/ 1171034 h 1200547"/>
              <a:gd name="connsiteX15" fmla="*/ 566005 w 1274268"/>
              <a:gd name="connsiteY15" fmla="*/ 1091659 h 1200547"/>
              <a:gd name="connsiteX16" fmla="*/ 556029 w 1274268"/>
              <a:gd name="connsiteY16" fmla="*/ 825715 h 1200547"/>
              <a:gd name="connsiteX17" fmla="*/ 536976 w 1274268"/>
              <a:gd name="connsiteY17" fmla="*/ 782022 h 1200547"/>
              <a:gd name="connsiteX18" fmla="*/ 418442 w 1274268"/>
              <a:gd name="connsiteY18" fmla="*/ 769926 h 1200547"/>
              <a:gd name="connsiteX19" fmla="*/ 395615 w 1274268"/>
              <a:gd name="connsiteY19" fmla="*/ 635517 h 1200547"/>
              <a:gd name="connsiteX20" fmla="*/ 353432 w 1274268"/>
              <a:gd name="connsiteY20" fmla="*/ 549414 h 1200547"/>
              <a:gd name="connsiteX21" fmla="*/ 308983 w 1274268"/>
              <a:gd name="connsiteY21" fmla="*/ 481947 h 1200547"/>
              <a:gd name="connsiteX22" fmla="*/ 297077 w 1274268"/>
              <a:gd name="connsiteY22" fmla="*/ 167621 h 1200547"/>
              <a:gd name="connsiteX23" fmla="*/ 420108 w 1274268"/>
              <a:gd name="connsiteY23" fmla="*/ 192227 h 1200547"/>
              <a:gd name="connsiteX24" fmla="*/ 556633 w 1274268"/>
              <a:gd name="connsiteY24" fmla="*/ 290652 h 1200547"/>
              <a:gd name="connsiteX25" fmla="*/ 549489 w 1274268"/>
              <a:gd name="connsiteY25" fmla="*/ 395427 h 1200547"/>
              <a:gd name="connsiteX26" fmla="*/ 591558 w 1274268"/>
              <a:gd name="connsiteY26" fmla="*/ 612120 h 1200547"/>
              <a:gd name="connsiteX27" fmla="*/ 724908 w 1274268"/>
              <a:gd name="connsiteY27" fmla="*/ 802620 h 1200547"/>
              <a:gd name="connsiteX28" fmla="*/ 977321 w 1274268"/>
              <a:gd name="connsiteY28" fmla="*/ 855802 h 1200547"/>
              <a:gd name="connsiteX29" fmla="*/ 1187664 w 1274268"/>
              <a:gd name="connsiteY29" fmla="*/ 716102 h 1200547"/>
              <a:gd name="connsiteX30" fmla="*/ 1256720 w 1274268"/>
              <a:gd name="connsiteY30" fmla="*/ 477183 h 1200547"/>
              <a:gd name="connsiteX31" fmla="*/ 878100 w 1274268"/>
              <a:gd name="connsiteY31" fmla="*/ 516870 h 1200547"/>
              <a:gd name="connsiteX32" fmla="*/ 733638 w 1274268"/>
              <a:gd name="connsiteY32" fmla="*/ 489091 h 1200547"/>
              <a:gd name="connsiteX33" fmla="*/ 725699 w 1274268"/>
              <a:gd name="connsiteY33" fmla="*/ 269220 h 1200547"/>
              <a:gd name="connsiteX34" fmla="*/ 718559 w 1274268"/>
              <a:gd name="connsiteY34" fmla="*/ 33477 h 1200547"/>
              <a:gd name="connsiteX35" fmla="*/ 668550 w 1274268"/>
              <a:gd name="connsiteY35" fmla="*/ 88246 h 1200547"/>
              <a:gd name="connsiteX36" fmla="*/ 515358 w 1274268"/>
              <a:gd name="connsiteY36" fmla="*/ 116027 h 1200547"/>
              <a:gd name="connsiteX0" fmla="*/ 514692 w 1273602"/>
              <a:gd name="connsiteY0" fmla="*/ 116027 h 1200547"/>
              <a:gd name="connsiteX1" fmla="*/ 265454 w 1273602"/>
              <a:gd name="connsiteY1" fmla="*/ 8077 h 1200547"/>
              <a:gd name="connsiteX2" fmla="*/ 183699 w 1273602"/>
              <a:gd name="connsiteY2" fmla="*/ 19982 h 1200547"/>
              <a:gd name="connsiteX3" fmla="*/ 179729 w 1273602"/>
              <a:gd name="connsiteY3" fmla="*/ 116820 h 1200547"/>
              <a:gd name="connsiteX4" fmla="*/ 222592 w 1273602"/>
              <a:gd name="connsiteY4" fmla="*/ 182702 h 1200547"/>
              <a:gd name="connsiteX5" fmla="*/ 232911 w 1273602"/>
              <a:gd name="connsiteY5" fmla="*/ 403365 h 1200547"/>
              <a:gd name="connsiteX6" fmla="*/ 215448 w 1273602"/>
              <a:gd name="connsiteY6" fmla="*/ 531951 h 1200547"/>
              <a:gd name="connsiteX7" fmla="*/ 161360 w 1273602"/>
              <a:gd name="connsiteY7" fmla="*/ 544652 h 1200547"/>
              <a:gd name="connsiteX8" fmla="*/ 139587 w 1273602"/>
              <a:gd name="connsiteY8" fmla="*/ 632493 h 1200547"/>
              <a:gd name="connsiteX9" fmla="*/ 135657 w 1273602"/>
              <a:gd name="connsiteY9" fmla="*/ 770984 h 1200547"/>
              <a:gd name="connsiteX10" fmla="*/ 5633 w 1273602"/>
              <a:gd name="connsiteY10" fmla="*/ 791433 h 1200547"/>
              <a:gd name="connsiteX11" fmla="*/ 23171 w 1273602"/>
              <a:gd name="connsiteY11" fmla="*/ 1021695 h 1200547"/>
              <a:gd name="connsiteX12" fmla="*/ 20183 w 1273602"/>
              <a:gd name="connsiteY12" fmla="*/ 1088370 h 1200547"/>
              <a:gd name="connsiteX13" fmla="*/ 53520 w 1273602"/>
              <a:gd name="connsiteY13" fmla="*/ 1188382 h 1200547"/>
              <a:gd name="connsiteX14" fmla="*/ 372875 w 1273602"/>
              <a:gd name="connsiteY14" fmla="*/ 1195602 h 1200547"/>
              <a:gd name="connsiteX15" fmla="*/ 542359 w 1273602"/>
              <a:gd name="connsiteY15" fmla="*/ 1171034 h 1200547"/>
              <a:gd name="connsiteX16" fmla="*/ 565339 w 1273602"/>
              <a:gd name="connsiteY16" fmla="*/ 1091659 h 1200547"/>
              <a:gd name="connsiteX17" fmla="*/ 555363 w 1273602"/>
              <a:gd name="connsiteY17" fmla="*/ 825715 h 1200547"/>
              <a:gd name="connsiteX18" fmla="*/ 536310 w 1273602"/>
              <a:gd name="connsiteY18" fmla="*/ 782022 h 1200547"/>
              <a:gd name="connsiteX19" fmla="*/ 417776 w 1273602"/>
              <a:gd name="connsiteY19" fmla="*/ 769926 h 1200547"/>
              <a:gd name="connsiteX20" fmla="*/ 394949 w 1273602"/>
              <a:gd name="connsiteY20" fmla="*/ 635517 h 1200547"/>
              <a:gd name="connsiteX21" fmla="*/ 352766 w 1273602"/>
              <a:gd name="connsiteY21" fmla="*/ 549414 h 1200547"/>
              <a:gd name="connsiteX22" fmla="*/ 308317 w 1273602"/>
              <a:gd name="connsiteY22" fmla="*/ 481947 h 1200547"/>
              <a:gd name="connsiteX23" fmla="*/ 296411 w 1273602"/>
              <a:gd name="connsiteY23" fmla="*/ 167621 h 1200547"/>
              <a:gd name="connsiteX24" fmla="*/ 419442 w 1273602"/>
              <a:gd name="connsiteY24" fmla="*/ 192227 h 1200547"/>
              <a:gd name="connsiteX25" fmla="*/ 555967 w 1273602"/>
              <a:gd name="connsiteY25" fmla="*/ 290652 h 1200547"/>
              <a:gd name="connsiteX26" fmla="*/ 548823 w 1273602"/>
              <a:gd name="connsiteY26" fmla="*/ 395427 h 1200547"/>
              <a:gd name="connsiteX27" fmla="*/ 590892 w 1273602"/>
              <a:gd name="connsiteY27" fmla="*/ 612120 h 1200547"/>
              <a:gd name="connsiteX28" fmla="*/ 724242 w 1273602"/>
              <a:gd name="connsiteY28" fmla="*/ 802620 h 1200547"/>
              <a:gd name="connsiteX29" fmla="*/ 976655 w 1273602"/>
              <a:gd name="connsiteY29" fmla="*/ 855802 h 1200547"/>
              <a:gd name="connsiteX30" fmla="*/ 1186998 w 1273602"/>
              <a:gd name="connsiteY30" fmla="*/ 716102 h 1200547"/>
              <a:gd name="connsiteX31" fmla="*/ 1256054 w 1273602"/>
              <a:gd name="connsiteY31" fmla="*/ 477183 h 1200547"/>
              <a:gd name="connsiteX32" fmla="*/ 877434 w 1273602"/>
              <a:gd name="connsiteY32" fmla="*/ 516870 h 1200547"/>
              <a:gd name="connsiteX33" fmla="*/ 732972 w 1273602"/>
              <a:gd name="connsiteY33" fmla="*/ 489091 h 1200547"/>
              <a:gd name="connsiteX34" fmla="*/ 725033 w 1273602"/>
              <a:gd name="connsiteY34" fmla="*/ 269220 h 1200547"/>
              <a:gd name="connsiteX35" fmla="*/ 717893 w 1273602"/>
              <a:gd name="connsiteY35" fmla="*/ 33477 h 1200547"/>
              <a:gd name="connsiteX36" fmla="*/ 667884 w 1273602"/>
              <a:gd name="connsiteY36" fmla="*/ 88246 h 1200547"/>
              <a:gd name="connsiteX37" fmla="*/ 514692 w 1273602"/>
              <a:gd name="connsiteY37" fmla="*/ 116027 h 1200547"/>
              <a:gd name="connsiteX0" fmla="*/ 518945 w 1277855"/>
              <a:gd name="connsiteY0" fmla="*/ 116027 h 1200547"/>
              <a:gd name="connsiteX1" fmla="*/ 269707 w 1277855"/>
              <a:gd name="connsiteY1" fmla="*/ 8077 h 1200547"/>
              <a:gd name="connsiteX2" fmla="*/ 187952 w 1277855"/>
              <a:gd name="connsiteY2" fmla="*/ 19982 h 1200547"/>
              <a:gd name="connsiteX3" fmla="*/ 183982 w 1277855"/>
              <a:gd name="connsiteY3" fmla="*/ 116820 h 1200547"/>
              <a:gd name="connsiteX4" fmla="*/ 226845 w 1277855"/>
              <a:gd name="connsiteY4" fmla="*/ 182702 h 1200547"/>
              <a:gd name="connsiteX5" fmla="*/ 237164 w 1277855"/>
              <a:gd name="connsiteY5" fmla="*/ 403365 h 1200547"/>
              <a:gd name="connsiteX6" fmla="*/ 219701 w 1277855"/>
              <a:gd name="connsiteY6" fmla="*/ 531951 h 1200547"/>
              <a:gd name="connsiteX7" fmla="*/ 165613 w 1277855"/>
              <a:gd name="connsiteY7" fmla="*/ 544652 h 1200547"/>
              <a:gd name="connsiteX8" fmla="*/ 143840 w 1277855"/>
              <a:gd name="connsiteY8" fmla="*/ 632493 h 1200547"/>
              <a:gd name="connsiteX9" fmla="*/ 139910 w 1277855"/>
              <a:gd name="connsiteY9" fmla="*/ 770984 h 1200547"/>
              <a:gd name="connsiteX10" fmla="*/ 9886 w 1277855"/>
              <a:gd name="connsiteY10" fmla="*/ 791433 h 1200547"/>
              <a:gd name="connsiteX11" fmla="*/ 10755 w 1277855"/>
              <a:gd name="connsiteY11" fmla="*/ 952639 h 1200547"/>
              <a:gd name="connsiteX12" fmla="*/ 24436 w 1277855"/>
              <a:gd name="connsiteY12" fmla="*/ 1088370 h 1200547"/>
              <a:gd name="connsiteX13" fmla="*/ 57773 w 1277855"/>
              <a:gd name="connsiteY13" fmla="*/ 1188382 h 1200547"/>
              <a:gd name="connsiteX14" fmla="*/ 377128 w 1277855"/>
              <a:gd name="connsiteY14" fmla="*/ 1195602 h 1200547"/>
              <a:gd name="connsiteX15" fmla="*/ 546612 w 1277855"/>
              <a:gd name="connsiteY15" fmla="*/ 1171034 h 1200547"/>
              <a:gd name="connsiteX16" fmla="*/ 569592 w 1277855"/>
              <a:gd name="connsiteY16" fmla="*/ 1091659 h 1200547"/>
              <a:gd name="connsiteX17" fmla="*/ 559616 w 1277855"/>
              <a:gd name="connsiteY17" fmla="*/ 825715 h 1200547"/>
              <a:gd name="connsiteX18" fmla="*/ 540563 w 1277855"/>
              <a:gd name="connsiteY18" fmla="*/ 782022 h 1200547"/>
              <a:gd name="connsiteX19" fmla="*/ 422029 w 1277855"/>
              <a:gd name="connsiteY19" fmla="*/ 769926 h 1200547"/>
              <a:gd name="connsiteX20" fmla="*/ 399202 w 1277855"/>
              <a:gd name="connsiteY20" fmla="*/ 635517 h 1200547"/>
              <a:gd name="connsiteX21" fmla="*/ 357019 w 1277855"/>
              <a:gd name="connsiteY21" fmla="*/ 549414 h 1200547"/>
              <a:gd name="connsiteX22" fmla="*/ 312570 w 1277855"/>
              <a:gd name="connsiteY22" fmla="*/ 481947 h 1200547"/>
              <a:gd name="connsiteX23" fmla="*/ 300664 w 1277855"/>
              <a:gd name="connsiteY23" fmla="*/ 167621 h 1200547"/>
              <a:gd name="connsiteX24" fmla="*/ 423695 w 1277855"/>
              <a:gd name="connsiteY24" fmla="*/ 192227 h 1200547"/>
              <a:gd name="connsiteX25" fmla="*/ 560220 w 1277855"/>
              <a:gd name="connsiteY25" fmla="*/ 290652 h 1200547"/>
              <a:gd name="connsiteX26" fmla="*/ 553076 w 1277855"/>
              <a:gd name="connsiteY26" fmla="*/ 395427 h 1200547"/>
              <a:gd name="connsiteX27" fmla="*/ 595145 w 1277855"/>
              <a:gd name="connsiteY27" fmla="*/ 612120 h 1200547"/>
              <a:gd name="connsiteX28" fmla="*/ 728495 w 1277855"/>
              <a:gd name="connsiteY28" fmla="*/ 802620 h 1200547"/>
              <a:gd name="connsiteX29" fmla="*/ 980908 w 1277855"/>
              <a:gd name="connsiteY29" fmla="*/ 855802 h 1200547"/>
              <a:gd name="connsiteX30" fmla="*/ 1191251 w 1277855"/>
              <a:gd name="connsiteY30" fmla="*/ 716102 h 1200547"/>
              <a:gd name="connsiteX31" fmla="*/ 1260307 w 1277855"/>
              <a:gd name="connsiteY31" fmla="*/ 477183 h 1200547"/>
              <a:gd name="connsiteX32" fmla="*/ 881687 w 1277855"/>
              <a:gd name="connsiteY32" fmla="*/ 516870 h 1200547"/>
              <a:gd name="connsiteX33" fmla="*/ 737225 w 1277855"/>
              <a:gd name="connsiteY33" fmla="*/ 489091 h 1200547"/>
              <a:gd name="connsiteX34" fmla="*/ 729286 w 1277855"/>
              <a:gd name="connsiteY34" fmla="*/ 269220 h 1200547"/>
              <a:gd name="connsiteX35" fmla="*/ 722146 w 1277855"/>
              <a:gd name="connsiteY35" fmla="*/ 33477 h 1200547"/>
              <a:gd name="connsiteX36" fmla="*/ 672137 w 1277855"/>
              <a:gd name="connsiteY36" fmla="*/ 88246 h 1200547"/>
              <a:gd name="connsiteX37" fmla="*/ 518945 w 1277855"/>
              <a:gd name="connsiteY37" fmla="*/ 116027 h 1200547"/>
              <a:gd name="connsiteX0" fmla="*/ 518945 w 1277855"/>
              <a:gd name="connsiteY0" fmla="*/ 116027 h 1200547"/>
              <a:gd name="connsiteX1" fmla="*/ 269707 w 1277855"/>
              <a:gd name="connsiteY1" fmla="*/ 8077 h 1200547"/>
              <a:gd name="connsiteX2" fmla="*/ 187952 w 1277855"/>
              <a:gd name="connsiteY2" fmla="*/ 19982 h 1200547"/>
              <a:gd name="connsiteX3" fmla="*/ 183982 w 1277855"/>
              <a:gd name="connsiteY3" fmla="*/ 116820 h 1200547"/>
              <a:gd name="connsiteX4" fmla="*/ 226845 w 1277855"/>
              <a:gd name="connsiteY4" fmla="*/ 182702 h 1200547"/>
              <a:gd name="connsiteX5" fmla="*/ 237164 w 1277855"/>
              <a:gd name="connsiteY5" fmla="*/ 403365 h 1200547"/>
              <a:gd name="connsiteX6" fmla="*/ 219701 w 1277855"/>
              <a:gd name="connsiteY6" fmla="*/ 531951 h 1200547"/>
              <a:gd name="connsiteX7" fmla="*/ 165613 w 1277855"/>
              <a:gd name="connsiteY7" fmla="*/ 544652 h 1200547"/>
              <a:gd name="connsiteX8" fmla="*/ 143840 w 1277855"/>
              <a:gd name="connsiteY8" fmla="*/ 632493 h 1200547"/>
              <a:gd name="connsiteX9" fmla="*/ 139910 w 1277855"/>
              <a:gd name="connsiteY9" fmla="*/ 770984 h 1200547"/>
              <a:gd name="connsiteX10" fmla="*/ 9886 w 1277855"/>
              <a:gd name="connsiteY10" fmla="*/ 791433 h 1200547"/>
              <a:gd name="connsiteX11" fmla="*/ 10755 w 1277855"/>
              <a:gd name="connsiteY11" fmla="*/ 952639 h 1200547"/>
              <a:gd name="connsiteX12" fmla="*/ 24436 w 1277855"/>
              <a:gd name="connsiteY12" fmla="*/ 1088370 h 1200547"/>
              <a:gd name="connsiteX13" fmla="*/ 74442 w 1277855"/>
              <a:gd name="connsiteY13" fmla="*/ 1188382 h 1200547"/>
              <a:gd name="connsiteX14" fmla="*/ 377128 w 1277855"/>
              <a:gd name="connsiteY14" fmla="*/ 1195602 h 1200547"/>
              <a:gd name="connsiteX15" fmla="*/ 546612 w 1277855"/>
              <a:gd name="connsiteY15" fmla="*/ 1171034 h 1200547"/>
              <a:gd name="connsiteX16" fmla="*/ 569592 w 1277855"/>
              <a:gd name="connsiteY16" fmla="*/ 1091659 h 1200547"/>
              <a:gd name="connsiteX17" fmla="*/ 559616 w 1277855"/>
              <a:gd name="connsiteY17" fmla="*/ 825715 h 1200547"/>
              <a:gd name="connsiteX18" fmla="*/ 540563 w 1277855"/>
              <a:gd name="connsiteY18" fmla="*/ 782022 h 1200547"/>
              <a:gd name="connsiteX19" fmla="*/ 422029 w 1277855"/>
              <a:gd name="connsiteY19" fmla="*/ 769926 h 1200547"/>
              <a:gd name="connsiteX20" fmla="*/ 399202 w 1277855"/>
              <a:gd name="connsiteY20" fmla="*/ 635517 h 1200547"/>
              <a:gd name="connsiteX21" fmla="*/ 357019 w 1277855"/>
              <a:gd name="connsiteY21" fmla="*/ 549414 h 1200547"/>
              <a:gd name="connsiteX22" fmla="*/ 312570 w 1277855"/>
              <a:gd name="connsiteY22" fmla="*/ 481947 h 1200547"/>
              <a:gd name="connsiteX23" fmla="*/ 300664 w 1277855"/>
              <a:gd name="connsiteY23" fmla="*/ 167621 h 1200547"/>
              <a:gd name="connsiteX24" fmla="*/ 423695 w 1277855"/>
              <a:gd name="connsiteY24" fmla="*/ 192227 h 1200547"/>
              <a:gd name="connsiteX25" fmla="*/ 560220 w 1277855"/>
              <a:gd name="connsiteY25" fmla="*/ 290652 h 1200547"/>
              <a:gd name="connsiteX26" fmla="*/ 553076 w 1277855"/>
              <a:gd name="connsiteY26" fmla="*/ 395427 h 1200547"/>
              <a:gd name="connsiteX27" fmla="*/ 595145 w 1277855"/>
              <a:gd name="connsiteY27" fmla="*/ 612120 h 1200547"/>
              <a:gd name="connsiteX28" fmla="*/ 728495 w 1277855"/>
              <a:gd name="connsiteY28" fmla="*/ 802620 h 1200547"/>
              <a:gd name="connsiteX29" fmla="*/ 980908 w 1277855"/>
              <a:gd name="connsiteY29" fmla="*/ 855802 h 1200547"/>
              <a:gd name="connsiteX30" fmla="*/ 1191251 w 1277855"/>
              <a:gd name="connsiteY30" fmla="*/ 716102 h 1200547"/>
              <a:gd name="connsiteX31" fmla="*/ 1260307 w 1277855"/>
              <a:gd name="connsiteY31" fmla="*/ 477183 h 1200547"/>
              <a:gd name="connsiteX32" fmla="*/ 881687 w 1277855"/>
              <a:gd name="connsiteY32" fmla="*/ 516870 h 1200547"/>
              <a:gd name="connsiteX33" fmla="*/ 737225 w 1277855"/>
              <a:gd name="connsiteY33" fmla="*/ 489091 h 1200547"/>
              <a:gd name="connsiteX34" fmla="*/ 729286 w 1277855"/>
              <a:gd name="connsiteY34" fmla="*/ 269220 h 1200547"/>
              <a:gd name="connsiteX35" fmla="*/ 722146 w 1277855"/>
              <a:gd name="connsiteY35" fmla="*/ 33477 h 1200547"/>
              <a:gd name="connsiteX36" fmla="*/ 672137 w 1277855"/>
              <a:gd name="connsiteY36" fmla="*/ 88246 h 1200547"/>
              <a:gd name="connsiteX37" fmla="*/ 518945 w 1277855"/>
              <a:gd name="connsiteY37" fmla="*/ 116027 h 1200547"/>
              <a:gd name="connsiteX0" fmla="*/ 518945 w 1277855"/>
              <a:gd name="connsiteY0" fmla="*/ 116027 h 1205352"/>
              <a:gd name="connsiteX1" fmla="*/ 269707 w 1277855"/>
              <a:gd name="connsiteY1" fmla="*/ 8077 h 1205352"/>
              <a:gd name="connsiteX2" fmla="*/ 187952 w 1277855"/>
              <a:gd name="connsiteY2" fmla="*/ 19982 h 1205352"/>
              <a:gd name="connsiteX3" fmla="*/ 183982 w 1277855"/>
              <a:gd name="connsiteY3" fmla="*/ 116820 h 1205352"/>
              <a:gd name="connsiteX4" fmla="*/ 226845 w 1277855"/>
              <a:gd name="connsiteY4" fmla="*/ 182702 h 1205352"/>
              <a:gd name="connsiteX5" fmla="*/ 237164 w 1277855"/>
              <a:gd name="connsiteY5" fmla="*/ 403365 h 1205352"/>
              <a:gd name="connsiteX6" fmla="*/ 219701 w 1277855"/>
              <a:gd name="connsiteY6" fmla="*/ 531951 h 1205352"/>
              <a:gd name="connsiteX7" fmla="*/ 165613 w 1277855"/>
              <a:gd name="connsiteY7" fmla="*/ 544652 h 1205352"/>
              <a:gd name="connsiteX8" fmla="*/ 143840 w 1277855"/>
              <a:gd name="connsiteY8" fmla="*/ 632493 h 1205352"/>
              <a:gd name="connsiteX9" fmla="*/ 139910 w 1277855"/>
              <a:gd name="connsiteY9" fmla="*/ 770984 h 1205352"/>
              <a:gd name="connsiteX10" fmla="*/ 9886 w 1277855"/>
              <a:gd name="connsiteY10" fmla="*/ 791433 h 1205352"/>
              <a:gd name="connsiteX11" fmla="*/ 10755 w 1277855"/>
              <a:gd name="connsiteY11" fmla="*/ 952639 h 1205352"/>
              <a:gd name="connsiteX12" fmla="*/ 24436 w 1277855"/>
              <a:gd name="connsiteY12" fmla="*/ 1088370 h 1205352"/>
              <a:gd name="connsiteX13" fmla="*/ 48248 w 1277855"/>
              <a:gd name="connsiteY13" fmla="*/ 1195525 h 1205352"/>
              <a:gd name="connsiteX14" fmla="*/ 377128 w 1277855"/>
              <a:gd name="connsiteY14" fmla="*/ 1195602 h 1205352"/>
              <a:gd name="connsiteX15" fmla="*/ 546612 w 1277855"/>
              <a:gd name="connsiteY15" fmla="*/ 1171034 h 1205352"/>
              <a:gd name="connsiteX16" fmla="*/ 569592 w 1277855"/>
              <a:gd name="connsiteY16" fmla="*/ 1091659 h 1205352"/>
              <a:gd name="connsiteX17" fmla="*/ 559616 w 1277855"/>
              <a:gd name="connsiteY17" fmla="*/ 825715 h 1205352"/>
              <a:gd name="connsiteX18" fmla="*/ 540563 w 1277855"/>
              <a:gd name="connsiteY18" fmla="*/ 782022 h 1205352"/>
              <a:gd name="connsiteX19" fmla="*/ 422029 w 1277855"/>
              <a:gd name="connsiteY19" fmla="*/ 769926 h 1205352"/>
              <a:gd name="connsiteX20" fmla="*/ 399202 w 1277855"/>
              <a:gd name="connsiteY20" fmla="*/ 635517 h 1205352"/>
              <a:gd name="connsiteX21" fmla="*/ 357019 w 1277855"/>
              <a:gd name="connsiteY21" fmla="*/ 549414 h 1205352"/>
              <a:gd name="connsiteX22" fmla="*/ 312570 w 1277855"/>
              <a:gd name="connsiteY22" fmla="*/ 481947 h 1205352"/>
              <a:gd name="connsiteX23" fmla="*/ 300664 w 1277855"/>
              <a:gd name="connsiteY23" fmla="*/ 167621 h 1205352"/>
              <a:gd name="connsiteX24" fmla="*/ 423695 w 1277855"/>
              <a:gd name="connsiteY24" fmla="*/ 192227 h 1205352"/>
              <a:gd name="connsiteX25" fmla="*/ 560220 w 1277855"/>
              <a:gd name="connsiteY25" fmla="*/ 290652 h 1205352"/>
              <a:gd name="connsiteX26" fmla="*/ 553076 w 1277855"/>
              <a:gd name="connsiteY26" fmla="*/ 395427 h 1205352"/>
              <a:gd name="connsiteX27" fmla="*/ 595145 w 1277855"/>
              <a:gd name="connsiteY27" fmla="*/ 612120 h 1205352"/>
              <a:gd name="connsiteX28" fmla="*/ 728495 w 1277855"/>
              <a:gd name="connsiteY28" fmla="*/ 802620 h 1205352"/>
              <a:gd name="connsiteX29" fmla="*/ 980908 w 1277855"/>
              <a:gd name="connsiteY29" fmla="*/ 855802 h 1205352"/>
              <a:gd name="connsiteX30" fmla="*/ 1191251 w 1277855"/>
              <a:gd name="connsiteY30" fmla="*/ 716102 h 1205352"/>
              <a:gd name="connsiteX31" fmla="*/ 1260307 w 1277855"/>
              <a:gd name="connsiteY31" fmla="*/ 477183 h 1205352"/>
              <a:gd name="connsiteX32" fmla="*/ 881687 w 1277855"/>
              <a:gd name="connsiteY32" fmla="*/ 516870 h 1205352"/>
              <a:gd name="connsiteX33" fmla="*/ 737225 w 1277855"/>
              <a:gd name="connsiteY33" fmla="*/ 489091 h 1205352"/>
              <a:gd name="connsiteX34" fmla="*/ 729286 w 1277855"/>
              <a:gd name="connsiteY34" fmla="*/ 269220 h 1205352"/>
              <a:gd name="connsiteX35" fmla="*/ 722146 w 1277855"/>
              <a:gd name="connsiteY35" fmla="*/ 33477 h 1205352"/>
              <a:gd name="connsiteX36" fmla="*/ 672137 w 1277855"/>
              <a:gd name="connsiteY36" fmla="*/ 88246 h 1205352"/>
              <a:gd name="connsiteX37" fmla="*/ 518945 w 1277855"/>
              <a:gd name="connsiteY37" fmla="*/ 116027 h 1205352"/>
              <a:gd name="connsiteX0" fmla="*/ 518945 w 1277855"/>
              <a:gd name="connsiteY0" fmla="*/ 116027 h 1205352"/>
              <a:gd name="connsiteX1" fmla="*/ 269707 w 1277855"/>
              <a:gd name="connsiteY1" fmla="*/ 8077 h 1205352"/>
              <a:gd name="connsiteX2" fmla="*/ 187952 w 1277855"/>
              <a:gd name="connsiteY2" fmla="*/ 19982 h 1205352"/>
              <a:gd name="connsiteX3" fmla="*/ 183982 w 1277855"/>
              <a:gd name="connsiteY3" fmla="*/ 116820 h 1205352"/>
              <a:gd name="connsiteX4" fmla="*/ 226845 w 1277855"/>
              <a:gd name="connsiteY4" fmla="*/ 182702 h 1205352"/>
              <a:gd name="connsiteX5" fmla="*/ 237164 w 1277855"/>
              <a:gd name="connsiteY5" fmla="*/ 403365 h 1205352"/>
              <a:gd name="connsiteX6" fmla="*/ 219701 w 1277855"/>
              <a:gd name="connsiteY6" fmla="*/ 531951 h 1205352"/>
              <a:gd name="connsiteX7" fmla="*/ 165613 w 1277855"/>
              <a:gd name="connsiteY7" fmla="*/ 544652 h 1205352"/>
              <a:gd name="connsiteX8" fmla="*/ 143840 w 1277855"/>
              <a:gd name="connsiteY8" fmla="*/ 632493 h 1205352"/>
              <a:gd name="connsiteX9" fmla="*/ 139910 w 1277855"/>
              <a:gd name="connsiteY9" fmla="*/ 770984 h 1205352"/>
              <a:gd name="connsiteX10" fmla="*/ 9886 w 1277855"/>
              <a:gd name="connsiteY10" fmla="*/ 791433 h 1205352"/>
              <a:gd name="connsiteX11" fmla="*/ 10755 w 1277855"/>
              <a:gd name="connsiteY11" fmla="*/ 952639 h 1205352"/>
              <a:gd name="connsiteX12" fmla="*/ 24436 w 1277855"/>
              <a:gd name="connsiteY12" fmla="*/ 1088370 h 1205352"/>
              <a:gd name="connsiteX13" fmla="*/ 48248 w 1277855"/>
              <a:gd name="connsiteY13" fmla="*/ 1195525 h 1205352"/>
              <a:gd name="connsiteX14" fmla="*/ 377128 w 1277855"/>
              <a:gd name="connsiteY14" fmla="*/ 1195602 h 1205352"/>
              <a:gd name="connsiteX15" fmla="*/ 546612 w 1277855"/>
              <a:gd name="connsiteY15" fmla="*/ 1171034 h 1205352"/>
              <a:gd name="connsiteX16" fmla="*/ 569592 w 1277855"/>
              <a:gd name="connsiteY16" fmla="*/ 1091659 h 1205352"/>
              <a:gd name="connsiteX17" fmla="*/ 559616 w 1277855"/>
              <a:gd name="connsiteY17" fmla="*/ 825715 h 1205352"/>
              <a:gd name="connsiteX18" fmla="*/ 540563 w 1277855"/>
              <a:gd name="connsiteY18" fmla="*/ 782022 h 1205352"/>
              <a:gd name="connsiteX19" fmla="*/ 422029 w 1277855"/>
              <a:gd name="connsiteY19" fmla="*/ 769926 h 1205352"/>
              <a:gd name="connsiteX20" fmla="*/ 399202 w 1277855"/>
              <a:gd name="connsiteY20" fmla="*/ 635517 h 1205352"/>
              <a:gd name="connsiteX21" fmla="*/ 357019 w 1277855"/>
              <a:gd name="connsiteY21" fmla="*/ 549414 h 1205352"/>
              <a:gd name="connsiteX22" fmla="*/ 312570 w 1277855"/>
              <a:gd name="connsiteY22" fmla="*/ 481947 h 1205352"/>
              <a:gd name="connsiteX23" fmla="*/ 300664 w 1277855"/>
              <a:gd name="connsiteY23" fmla="*/ 167621 h 1205352"/>
              <a:gd name="connsiteX24" fmla="*/ 423695 w 1277855"/>
              <a:gd name="connsiteY24" fmla="*/ 192227 h 1205352"/>
              <a:gd name="connsiteX25" fmla="*/ 560220 w 1277855"/>
              <a:gd name="connsiteY25" fmla="*/ 290652 h 1205352"/>
              <a:gd name="connsiteX26" fmla="*/ 553076 w 1277855"/>
              <a:gd name="connsiteY26" fmla="*/ 395427 h 1205352"/>
              <a:gd name="connsiteX27" fmla="*/ 595145 w 1277855"/>
              <a:gd name="connsiteY27" fmla="*/ 612120 h 1205352"/>
              <a:gd name="connsiteX28" fmla="*/ 728495 w 1277855"/>
              <a:gd name="connsiteY28" fmla="*/ 802620 h 1205352"/>
              <a:gd name="connsiteX29" fmla="*/ 980908 w 1277855"/>
              <a:gd name="connsiteY29" fmla="*/ 855802 h 1205352"/>
              <a:gd name="connsiteX30" fmla="*/ 1191251 w 1277855"/>
              <a:gd name="connsiteY30" fmla="*/ 716102 h 1205352"/>
              <a:gd name="connsiteX31" fmla="*/ 1260307 w 1277855"/>
              <a:gd name="connsiteY31" fmla="*/ 477183 h 1205352"/>
              <a:gd name="connsiteX32" fmla="*/ 881687 w 1277855"/>
              <a:gd name="connsiteY32" fmla="*/ 516870 h 1205352"/>
              <a:gd name="connsiteX33" fmla="*/ 737225 w 1277855"/>
              <a:gd name="connsiteY33" fmla="*/ 489091 h 1205352"/>
              <a:gd name="connsiteX34" fmla="*/ 729286 w 1277855"/>
              <a:gd name="connsiteY34" fmla="*/ 269220 h 1205352"/>
              <a:gd name="connsiteX35" fmla="*/ 722146 w 1277855"/>
              <a:gd name="connsiteY35" fmla="*/ 33477 h 1205352"/>
              <a:gd name="connsiteX36" fmla="*/ 672137 w 1277855"/>
              <a:gd name="connsiteY36" fmla="*/ 88246 h 1205352"/>
              <a:gd name="connsiteX37" fmla="*/ 518945 w 1277855"/>
              <a:gd name="connsiteY37" fmla="*/ 116027 h 1205352"/>
              <a:gd name="connsiteX0" fmla="*/ 518945 w 1277855"/>
              <a:gd name="connsiteY0" fmla="*/ 116027 h 1210896"/>
              <a:gd name="connsiteX1" fmla="*/ 269707 w 1277855"/>
              <a:gd name="connsiteY1" fmla="*/ 8077 h 1210896"/>
              <a:gd name="connsiteX2" fmla="*/ 187952 w 1277855"/>
              <a:gd name="connsiteY2" fmla="*/ 19982 h 1210896"/>
              <a:gd name="connsiteX3" fmla="*/ 183982 w 1277855"/>
              <a:gd name="connsiteY3" fmla="*/ 116820 h 1210896"/>
              <a:gd name="connsiteX4" fmla="*/ 226845 w 1277855"/>
              <a:gd name="connsiteY4" fmla="*/ 182702 h 1210896"/>
              <a:gd name="connsiteX5" fmla="*/ 237164 w 1277855"/>
              <a:gd name="connsiteY5" fmla="*/ 403365 h 1210896"/>
              <a:gd name="connsiteX6" fmla="*/ 219701 w 1277855"/>
              <a:gd name="connsiteY6" fmla="*/ 531951 h 1210896"/>
              <a:gd name="connsiteX7" fmla="*/ 165613 w 1277855"/>
              <a:gd name="connsiteY7" fmla="*/ 544652 h 1210896"/>
              <a:gd name="connsiteX8" fmla="*/ 143840 w 1277855"/>
              <a:gd name="connsiteY8" fmla="*/ 632493 h 1210896"/>
              <a:gd name="connsiteX9" fmla="*/ 139910 w 1277855"/>
              <a:gd name="connsiteY9" fmla="*/ 770984 h 1210896"/>
              <a:gd name="connsiteX10" fmla="*/ 9886 w 1277855"/>
              <a:gd name="connsiteY10" fmla="*/ 791433 h 1210896"/>
              <a:gd name="connsiteX11" fmla="*/ 10755 w 1277855"/>
              <a:gd name="connsiteY11" fmla="*/ 952639 h 1210896"/>
              <a:gd name="connsiteX12" fmla="*/ 24436 w 1277855"/>
              <a:gd name="connsiteY12" fmla="*/ 1088370 h 1210896"/>
              <a:gd name="connsiteX13" fmla="*/ 26816 w 1277855"/>
              <a:gd name="connsiteY13" fmla="*/ 1202669 h 1210896"/>
              <a:gd name="connsiteX14" fmla="*/ 377128 w 1277855"/>
              <a:gd name="connsiteY14" fmla="*/ 1195602 h 1210896"/>
              <a:gd name="connsiteX15" fmla="*/ 546612 w 1277855"/>
              <a:gd name="connsiteY15" fmla="*/ 1171034 h 1210896"/>
              <a:gd name="connsiteX16" fmla="*/ 569592 w 1277855"/>
              <a:gd name="connsiteY16" fmla="*/ 1091659 h 1210896"/>
              <a:gd name="connsiteX17" fmla="*/ 559616 w 1277855"/>
              <a:gd name="connsiteY17" fmla="*/ 825715 h 1210896"/>
              <a:gd name="connsiteX18" fmla="*/ 540563 w 1277855"/>
              <a:gd name="connsiteY18" fmla="*/ 782022 h 1210896"/>
              <a:gd name="connsiteX19" fmla="*/ 422029 w 1277855"/>
              <a:gd name="connsiteY19" fmla="*/ 769926 h 1210896"/>
              <a:gd name="connsiteX20" fmla="*/ 399202 w 1277855"/>
              <a:gd name="connsiteY20" fmla="*/ 635517 h 1210896"/>
              <a:gd name="connsiteX21" fmla="*/ 357019 w 1277855"/>
              <a:gd name="connsiteY21" fmla="*/ 549414 h 1210896"/>
              <a:gd name="connsiteX22" fmla="*/ 312570 w 1277855"/>
              <a:gd name="connsiteY22" fmla="*/ 481947 h 1210896"/>
              <a:gd name="connsiteX23" fmla="*/ 300664 w 1277855"/>
              <a:gd name="connsiteY23" fmla="*/ 167621 h 1210896"/>
              <a:gd name="connsiteX24" fmla="*/ 423695 w 1277855"/>
              <a:gd name="connsiteY24" fmla="*/ 192227 h 1210896"/>
              <a:gd name="connsiteX25" fmla="*/ 560220 w 1277855"/>
              <a:gd name="connsiteY25" fmla="*/ 290652 h 1210896"/>
              <a:gd name="connsiteX26" fmla="*/ 553076 w 1277855"/>
              <a:gd name="connsiteY26" fmla="*/ 395427 h 1210896"/>
              <a:gd name="connsiteX27" fmla="*/ 595145 w 1277855"/>
              <a:gd name="connsiteY27" fmla="*/ 612120 h 1210896"/>
              <a:gd name="connsiteX28" fmla="*/ 728495 w 1277855"/>
              <a:gd name="connsiteY28" fmla="*/ 802620 h 1210896"/>
              <a:gd name="connsiteX29" fmla="*/ 980908 w 1277855"/>
              <a:gd name="connsiteY29" fmla="*/ 855802 h 1210896"/>
              <a:gd name="connsiteX30" fmla="*/ 1191251 w 1277855"/>
              <a:gd name="connsiteY30" fmla="*/ 716102 h 1210896"/>
              <a:gd name="connsiteX31" fmla="*/ 1260307 w 1277855"/>
              <a:gd name="connsiteY31" fmla="*/ 477183 h 1210896"/>
              <a:gd name="connsiteX32" fmla="*/ 881687 w 1277855"/>
              <a:gd name="connsiteY32" fmla="*/ 516870 h 1210896"/>
              <a:gd name="connsiteX33" fmla="*/ 737225 w 1277855"/>
              <a:gd name="connsiteY33" fmla="*/ 489091 h 1210896"/>
              <a:gd name="connsiteX34" fmla="*/ 729286 w 1277855"/>
              <a:gd name="connsiteY34" fmla="*/ 269220 h 1210896"/>
              <a:gd name="connsiteX35" fmla="*/ 722146 w 1277855"/>
              <a:gd name="connsiteY35" fmla="*/ 33477 h 1210896"/>
              <a:gd name="connsiteX36" fmla="*/ 672137 w 1277855"/>
              <a:gd name="connsiteY36" fmla="*/ 88246 h 1210896"/>
              <a:gd name="connsiteX37" fmla="*/ 518945 w 1277855"/>
              <a:gd name="connsiteY37" fmla="*/ 116027 h 1210896"/>
              <a:gd name="connsiteX0" fmla="*/ 518945 w 1277855"/>
              <a:gd name="connsiteY0" fmla="*/ 116027 h 1210896"/>
              <a:gd name="connsiteX1" fmla="*/ 269707 w 1277855"/>
              <a:gd name="connsiteY1" fmla="*/ 8077 h 1210896"/>
              <a:gd name="connsiteX2" fmla="*/ 187952 w 1277855"/>
              <a:gd name="connsiteY2" fmla="*/ 19982 h 1210896"/>
              <a:gd name="connsiteX3" fmla="*/ 183982 w 1277855"/>
              <a:gd name="connsiteY3" fmla="*/ 116820 h 1210896"/>
              <a:gd name="connsiteX4" fmla="*/ 226845 w 1277855"/>
              <a:gd name="connsiteY4" fmla="*/ 182702 h 1210896"/>
              <a:gd name="connsiteX5" fmla="*/ 237164 w 1277855"/>
              <a:gd name="connsiteY5" fmla="*/ 403365 h 1210896"/>
              <a:gd name="connsiteX6" fmla="*/ 219701 w 1277855"/>
              <a:gd name="connsiteY6" fmla="*/ 531951 h 1210896"/>
              <a:gd name="connsiteX7" fmla="*/ 165613 w 1277855"/>
              <a:gd name="connsiteY7" fmla="*/ 544652 h 1210896"/>
              <a:gd name="connsiteX8" fmla="*/ 143840 w 1277855"/>
              <a:gd name="connsiteY8" fmla="*/ 632493 h 1210896"/>
              <a:gd name="connsiteX9" fmla="*/ 139910 w 1277855"/>
              <a:gd name="connsiteY9" fmla="*/ 770984 h 1210896"/>
              <a:gd name="connsiteX10" fmla="*/ 9886 w 1277855"/>
              <a:gd name="connsiteY10" fmla="*/ 791433 h 1210896"/>
              <a:gd name="connsiteX11" fmla="*/ 10755 w 1277855"/>
              <a:gd name="connsiteY11" fmla="*/ 952639 h 1210896"/>
              <a:gd name="connsiteX12" fmla="*/ 24436 w 1277855"/>
              <a:gd name="connsiteY12" fmla="*/ 1088370 h 1210896"/>
              <a:gd name="connsiteX13" fmla="*/ 26816 w 1277855"/>
              <a:gd name="connsiteY13" fmla="*/ 1202669 h 1210896"/>
              <a:gd name="connsiteX14" fmla="*/ 377128 w 1277855"/>
              <a:gd name="connsiteY14" fmla="*/ 1195602 h 1210896"/>
              <a:gd name="connsiteX15" fmla="*/ 546612 w 1277855"/>
              <a:gd name="connsiteY15" fmla="*/ 1171034 h 1210896"/>
              <a:gd name="connsiteX16" fmla="*/ 569592 w 1277855"/>
              <a:gd name="connsiteY16" fmla="*/ 1091659 h 1210896"/>
              <a:gd name="connsiteX17" fmla="*/ 559616 w 1277855"/>
              <a:gd name="connsiteY17" fmla="*/ 825715 h 1210896"/>
              <a:gd name="connsiteX18" fmla="*/ 540563 w 1277855"/>
              <a:gd name="connsiteY18" fmla="*/ 782022 h 1210896"/>
              <a:gd name="connsiteX19" fmla="*/ 422029 w 1277855"/>
              <a:gd name="connsiteY19" fmla="*/ 769926 h 1210896"/>
              <a:gd name="connsiteX20" fmla="*/ 399202 w 1277855"/>
              <a:gd name="connsiteY20" fmla="*/ 635517 h 1210896"/>
              <a:gd name="connsiteX21" fmla="*/ 357019 w 1277855"/>
              <a:gd name="connsiteY21" fmla="*/ 549414 h 1210896"/>
              <a:gd name="connsiteX22" fmla="*/ 312570 w 1277855"/>
              <a:gd name="connsiteY22" fmla="*/ 481947 h 1210896"/>
              <a:gd name="connsiteX23" fmla="*/ 300664 w 1277855"/>
              <a:gd name="connsiteY23" fmla="*/ 167621 h 1210896"/>
              <a:gd name="connsiteX24" fmla="*/ 423695 w 1277855"/>
              <a:gd name="connsiteY24" fmla="*/ 192227 h 1210896"/>
              <a:gd name="connsiteX25" fmla="*/ 560220 w 1277855"/>
              <a:gd name="connsiteY25" fmla="*/ 290652 h 1210896"/>
              <a:gd name="connsiteX26" fmla="*/ 553076 w 1277855"/>
              <a:gd name="connsiteY26" fmla="*/ 395427 h 1210896"/>
              <a:gd name="connsiteX27" fmla="*/ 595145 w 1277855"/>
              <a:gd name="connsiteY27" fmla="*/ 612120 h 1210896"/>
              <a:gd name="connsiteX28" fmla="*/ 728495 w 1277855"/>
              <a:gd name="connsiteY28" fmla="*/ 802620 h 1210896"/>
              <a:gd name="connsiteX29" fmla="*/ 980908 w 1277855"/>
              <a:gd name="connsiteY29" fmla="*/ 855802 h 1210896"/>
              <a:gd name="connsiteX30" fmla="*/ 1191251 w 1277855"/>
              <a:gd name="connsiteY30" fmla="*/ 716102 h 1210896"/>
              <a:gd name="connsiteX31" fmla="*/ 1260307 w 1277855"/>
              <a:gd name="connsiteY31" fmla="*/ 477183 h 1210896"/>
              <a:gd name="connsiteX32" fmla="*/ 881687 w 1277855"/>
              <a:gd name="connsiteY32" fmla="*/ 516870 h 1210896"/>
              <a:gd name="connsiteX33" fmla="*/ 737225 w 1277855"/>
              <a:gd name="connsiteY33" fmla="*/ 489091 h 1210896"/>
              <a:gd name="connsiteX34" fmla="*/ 729286 w 1277855"/>
              <a:gd name="connsiteY34" fmla="*/ 269220 h 1210896"/>
              <a:gd name="connsiteX35" fmla="*/ 722146 w 1277855"/>
              <a:gd name="connsiteY35" fmla="*/ 33477 h 1210896"/>
              <a:gd name="connsiteX36" fmla="*/ 672137 w 1277855"/>
              <a:gd name="connsiteY36" fmla="*/ 88246 h 1210896"/>
              <a:gd name="connsiteX37" fmla="*/ 518945 w 1277855"/>
              <a:gd name="connsiteY37" fmla="*/ 116027 h 1210896"/>
              <a:gd name="connsiteX0" fmla="*/ 518416 w 1277326"/>
              <a:gd name="connsiteY0" fmla="*/ 116027 h 1210896"/>
              <a:gd name="connsiteX1" fmla="*/ 269178 w 1277326"/>
              <a:gd name="connsiteY1" fmla="*/ 8077 h 1210896"/>
              <a:gd name="connsiteX2" fmla="*/ 187423 w 1277326"/>
              <a:gd name="connsiteY2" fmla="*/ 19982 h 1210896"/>
              <a:gd name="connsiteX3" fmla="*/ 183453 w 1277326"/>
              <a:gd name="connsiteY3" fmla="*/ 116820 h 1210896"/>
              <a:gd name="connsiteX4" fmla="*/ 226316 w 1277326"/>
              <a:gd name="connsiteY4" fmla="*/ 182702 h 1210896"/>
              <a:gd name="connsiteX5" fmla="*/ 236635 w 1277326"/>
              <a:gd name="connsiteY5" fmla="*/ 403365 h 1210896"/>
              <a:gd name="connsiteX6" fmla="*/ 219172 w 1277326"/>
              <a:gd name="connsiteY6" fmla="*/ 531951 h 1210896"/>
              <a:gd name="connsiteX7" fmla="*/ 165084 w 1277326"/>
              <a:gd name="connsiteY7" fmla="*/ 544652 h 1210896"/>
              <a:gd name="connsiteX8" fmla="*/ 143311 w 1277326"/>
              <a:gd name="connsiteY8" fmla="*/ 632493 h 1210896"/>
              <a:gd name="connsiteX9" fmla="*/ 139381 w 1277326"/>
              <a:gd name="connsiteY9" fmla="*/ 770984 h 1210896"/>
              <a:gd name="connsiteX10" fmla="*/ 9357 w 1277326"/>
              <a:gd name="connsiteY10" fmla="*/ 791433 h 1210896"/>
              <a:gd name="connsiteX11" fmla="*/ 10226 w 1277326"/>
              <a:gd name="connsiteY11" fmla="*/ 952639 h 1210896"/>
              <a:gd name="connsiteX12" fmla="*/ 9620 w 1277326"/>
              <a:gd name="connsiteY12" fmla="*/ 1045508 h 1210896"/>
              <a:gd name="connsiteX13" fmla="*/ 26287 w 1277326"/>
              <a:gd name="connsiteY13" fmla="*/ 1202669 h 1210896"/>
              <a:gd name="connsiteX14" fmla="*/ 376599 w 1277326"/>
              <a:gd name="connsiteY14" fmla="*/ 1195602 h 1210896"/>
              <a:gd name="connsiteX15" fmla="*/ 546083 w 1277326"/>
              <a:gd name="connsiteY15" fmla="*/ 1171034 h 1210896"/>
              <a:gd name="connsiteX16" fmla="*/ 569063 w 1277326"/>
              <a:gd name="connsiteY16" fmla="*/ 1091659 h 1210896"/>
              <a:gd name="connsiteX17" fmla="*/ 559087 w 1277326"/>
              <a:gd name="connsiteY17" fmla="*/ 825715 h 1210896"/>
              <a:gd name="connsiteX18" fmla="*/ 540034 w 1277326"/>
              <a:gd name="connsiteY18" fmla="*/ 782022 h 1210896"/>
              <a:gd name="connsiteX19" fmla="*/ 421500 w 1277326"/>
              <a:gd name="connsiteY19" fmla="*/ 769926 h 1210896"/>
              <a:gd name="connsiteX20" fmla="*/ 398673 w 1277326"/>
              <a:gd name="connsiteY20" fmla="*/ 635517 h 1210896"/>
              <a:gd name="connsiteX21" fmla="*/ 356490 w 1277326"/>
              <a:gd name="connsiteY21" fmla="*/ 549414 h 1210896"/>
              <a:gd name="connsiteX22" fmla="*/ 312041 w 1277326"/>
              <a:gd name="connsiteY22" fmla="*/ 481947 h 1210896"/>
              <a:gd name="connsiteX23" fmla="*/ 300135 w 1277326"/>
              <a:gd name="connsiteY23" fmla="*/ 167621 h 1210896"/>
              <a:gd name="connsiteX24" fmla="*/ 423166 w 1277326"/>
              <a:gd name="connsiteY24" fmla="*/ 192227 h 1210896"/>
              <a:gd name="connsiteX25" fmla="*/ 559691 w 1277326"/>
              <a:gd name="connsiteY25" fmla="*/ 290652 h 1210896"/>
              <a:gd name="connsiteX26" fmla="*/ 552547 w 1277326"/>
              <a:gd name="connsiteY26" fmla="*/ 395427 h 1210896"/>
              <a:gd name="connsiteX27" fmla="*/ 594616 w 1277326"/>
              <a:gd name="connsiteY27" fmla="*/ 612120 h 1210896"/>
              <a:gd name="connsiteX28" fmla="*/ 727966 w 1277326"/>
              <a:gd name="connsiteY28" fmla="*/ 802620 h 1210896"/>
              <a:gd name="connsiteX29" fmla="*/ 980379 w 1277326"/>
              <a:gd name="connsiteY29" fmla="*/ 855802 h 1210896"/>
              <a:gd name="connsiteX30" fmla="*/ 1190722 w 1277326"/>
              <a:gd name="connsiteY30" fmla="*/ 716102 h 1210896"/>
              <a:gd name="connsiteX31" fmla="*/ 1259778 w 1277326"/>
              <a:gd name="connsiteY31" fmla="*/ 477183 h 1210896"/>
              <a:gd name="connsiteX32" fmla="*/ 881158 w 1277326"/>
              <a:gd name="connsiteY32" fmla="*/ 516870 h 1210896"/>
              <a:gd name="connsiteX33" fmla="*/ 736696 w 1277326"/>
              <a:gd name="connsiteY33" fmla="*/ 489091 h 1210896"/>
              <a:gd name="connsiteX34" fmla="*/ 728757 w 1277326"/>
              <a:gd name="connsiteY34" fmla="*/ 269220 h 1210896"/>
              <a:gd name="connsiteX35" fmla="*/ 721617 w 1277326"/>
              <a:gd name="connsiteY35" fmla="*/ 33477 h 1210896"/>
              <a:gd name="connsiteX36" fmla="*/ 671608 w 1277326"/>
              <a:gd name="connsiteY36" fmla="*/ 88246 h 1210896"/>
              <a:gd name="connsiteX37" fmla="*/ 518416 w 1277326"/>
              <a:gd name="connsiteY37" fmla="*/ 116027 h 1210896"/>
              <a:gd name="connsiteX0" fmla="*/ 522194 w 1281104"/>
              <a:gd name="connsiteY0" fmla="*/ 116027 h 1210896"/>
              <a:gd name="connsiteX1" fmla="*/ 272956 w 1281104"/>
              <a:gd name="connsiteY1" fmla="*/ 8077 h 1210896"/>
              <a:gd name="connsiteX2" fmla="*/ 191201 w 1281104"/>
              <a:gd name="connsiteY2" fmla="*/ 19982 h 1210896"/>
              <a:gd name="connsiteX3" fmla="*/ 187231 w 1281104"/>
              <a:gd name="connsiteY3" fmla="*/ 116820 h 1210896"/>
              <a:gd name="connsiteX4" fmla="*/ 230094 w 1281104"/>
              <a:gd name="connsiteY4" fmla="*/ 182702 h 1210896"/>
              <a:gd name="connsiteX5" fmla="*/ 240413 w 1281104"/>
              <a:gd name="connsiteY5" fmla="*/ 403365 h 1210896"/>
              <a:gd name="connsiteX6" fmla="*/ 222950 w 1281104"/>
              <a:gd name="connsiteY6" fmla="*/ 531951 h 1210896"/>
              <a:gd name="connsiteX7" fmla="*/ 168862 w 1281104"/>
              <a:gd name="connsiteY7" fmla="*/ 544652 h 1210896"/>
              <a:gd name="connsiteX8" fmla="*/ 147089 w 1281104"/>
              <a:gd name="connsiteY8" fmla="*/ 632493 h 1210896"/>
              <a:gd name="connsiteX9" fmla="*/ 143159 w 1281104"/>
              <a:gd name="connsiteY9" fmla="*/ 770984 h 1210896"/>
              <a:gd name="connsiteX10" fmla="*/ 13135 w 1281104"/>
              <a:gd name="connsiteY10" fmla="*/ 791433 h 1210896"/>
              <a:gd name="connsiteX11" fmla="*/ 4479 w 1281104"/>
              <a:gd name="connsiteY11" fmla="*/ 902633 h 1210896"/>
              <a:gd name="connsiteX12" fmla="*/ 13398 w 1281104"/>
              <a:gd name="connsiteY12" fmla="*/ 1045508 h 1210896"/>
              <a:gd name="connsiteX13" fmla="*/ 30065 w 1281104"/>
              <a:gd name="connsiteY13" fmla="*/ 1202669 h 1210896"/>
              <a:gd name="connsiteX14" fmla="*/ 380377 w 1281104"/>
              <a:gd name="connsiteY14" fmla="*/ 1195602 h 1210896"/>
              <a:gd name="connsiteX15" fmla="*/ 549861 w 1281104"/>
              <a:gd name="connsiteY15" fmla="*/ 1171034 h 1210896"/>
              <a:gd name="connsiteX16" fmla="*/ 572841 w 1281104"/>
              <a:gd name="connsiteY16" fmla="*/ 1091659 h 1210896"/>
              <a:gd name="connsiteX17" fmla="*/ 562865 w 1281104"/>
              <a:gd name="connsiteY17" fmla="*/ 825715 h 1210896"/>
              <a:gd name="connsiteX18" fmla="*/ 543812 w 1281104"/>
              <a:gd name="connsiteY18" fmla="*/ 782022 h 1210896"/>
              <a:gd name="connsiteX19" fmla="*/ 425278 w 1281104"/>
              <a:gd name="connsiteY19" fmla="*/ 769926 h 1210896"/>
              <a:gd name="connsiteX20" fmla="*/ 402451 w 1281104"/>
              <a:gd name="connsiteY20" fmla="*/ 635517 h 1210896"/>
              <a:gd name="connsiteX21" fmla="*/ 360268 w 1281104"/>
              <a:gd name="connsiteY21" fmla="*/ 549414 h 1210896"/>
              <a:gd name="connsiteX22" fmla="*/ 315819 w 1281104"/>
              <a:gd name="connsiteY22" fmla="*/ 481947 h 1210896"/>
              <a:gd name="connsiteX23" fmla="*/ 303913 w 1281104"/>
              <a:gd name="connsiteY23" fmla="*/ 167621 h 1210896"/>
              <a:gd name="connsiteX24" fmla="*/ 426944 w 1281104"/>
              <a:gd name="connsiteY24" fmla="*/ 192227 h 1210896"/>
              <a:gd name="connsiteX25" fmla="*/ 563469 w 1281104"/>
              <a:gd name="connsiteY25" fmla="*/ 290652 h 1210896"/>
              <a:gd name="connsiteX26" fmla="*/ 556325 w 1281104"/>
              <a:gd name="connsiteY26" fmla="*/ 395427 h 1210896"/>
              <a:gd name="connsiteX27" fmla="*/ 598394 w 1281104"/>
              <a:gd name="connsiteY27" fmla="*/ 612120 h 1210896"/>
              <a:gd name="connsiteX28" fmla="*/ 731744 w 1281104"/>
              <a:gd name="connsiteY28" fmla="*/ 802620 h 1210896"/>
              <a:gd name="connsiteX29" fmla="*/ 984157 w 1281104"/>
              <a:gd name="connsiteY29" fmla="*/ 855802 h 1210896"/>
              <a:gd name="connsiteX30" fmla="*/ 1194500 w 1281104"/>
              <a:gd name="connsiteY30" fmla="*/ 716102 h 1210896"/>
              <a:gd name="connsiteX31" fmla="*/ 1263556 w 1281104"/>
              <a:gd name="connsiteY31" fmla="*/ 477183 h 1210896"/>
              <a:gd name="connsiteX32" fmla="*/ 884936 w 1281104"/>
              <a:gd name="connsiteY32" fmla="*/ 516870 h 1210896"/>
              <a:gd name="connsiteX33" fmla="*/ 740474 w 1281104"/>
              <a:gd name="connsiteY33" fmla="*/ 489091 h 1210896"/>
              <a:gd name="connsiteX34" fmla="*/ 732535 w 1281104"/>
              <a:gd name="connsiteY34" fmla="*/ 269220 h 1210896"/>
              <a:gd name="connsiteX35" fmla="*/ 725395 w 1281104"/>
              <a:gd name="connsiteY35" fmla="*/ 33477 h 1210896"/>
              <a:gd name="connsiteX36" fmla="*/ 675386 w 1281104"/>
              <a:gd name="connsiteY36" fmla="*/ 88246 h 1210896"/>
              <a:gd name="connsiteX37" fmla="*/ 522194 w 1281104"/>
              <a:gd name="connsiteY37" fmla="*/ 116027 h 121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81104" h="1210896">
                <a:moveTo>
                  <a:pt x="522194" y="116027"/>
                </a:moveTo>
                <a:cubicBezTo>
                  <a:pt x="419404" y="57422"/>
                  <a:pt x="328122" y="24085"/>
                  <a:pt x="272956" y="8077"/>
                </a:cubicBezTo>
                <a:cubicBezTo>
                  <a:pt x="217790" y="-7931"/>
                  <a:pt x="205488" y="1858"/>
                  <a:pt x="191201" y="19982"/>
                </a:cubicBezTo>
                <a:cubicBezTo>
                  <a:pt x="176914" y="38106"/>
                  <a:pt x="180749" y="89700"/>
                  <a:pt x="187231" y="116820"/>
                </a:cubicBezTo>
                <a:cubicBezTo>
                  <a:pt x="193713" y="143940"/>
                  <a:pt x="221230" y="134945"/>
                  <a:pt x="230094" y="182702"/>
                </a:cubicBezTo>
                <a:cubicBezTo>
                  <a:pt x="238958" y="230459"/>
                  <a:pt x="241604" y="345157"/>
                  <a:pt x="240413" y="403365"/>
                </a:cubicBezTo>
                <a:cubicBezTo>
                  <a:pt x="239222" y="461573"/>
                  <a:pt x="234875" y="508403"/>
                  <a:pt x="222950" y="531951"/>
                </a:cubicBezTo>
                <a:cubicBezTo>
                  <a:pt x="211025" y="555499"/>
                  <a:pt x="181505" y="527895"/>
                  <a:pt x="168862" y="544652"/>
                </a:cubicBezTo>
                <a:cubicBezTo>
                  <a:pt x="156219" y="561409"/>
                  <a:pt x="151373" y="594771"/>
                  <a:pt x="147089" y="632493"/>
                </a:cubicBezTo>
                <a:cubicBezTo>
                  <a:pt x="142805" y="670215"/>
                  <a:pt x="165485" y="744494"/>
                  <a:pt x="143159" y="770984"/>
                </a:cubicBezTo>
                <a:cubicBezTo>
                  <a:pt x="120833" y="797474"/>
                  <a:pt x="36248" y="769492"/>
                  <a:pt x="13135" y="791433"/>
                </a:cubicBezTo>
                <a:cubicBezTo>
                  <a:pt x="-9978" y="813374"/>
                  <a:pt x="4435" y="860287"/>
                  <a:pt x="4479" y="902633"/>
                </a:cubicBezTo>
                <a:cubicBezTo>
                  <a:pt x="4523" y="944979"/>
                  <a:pt x="8340" y="1017727"/>
                  <a:pt x="13398" y="1045508"/>
                </a:cubicBezTo>
                <a:cubicBezTo>
                  <a:pt x="18456" y="1073289"/>
                  <a:pt x="21687" y="1135982"/>
                  <a:pt x="30065" y="1202669"/>
                </a:cubicBezTo>
                <a:cubicBezTo>
                  <a:pt x="83586" y="1222525"/>
                  <a:pt x="293744" y="1200875"/>
                  <a:pt x="380377" y="1195602"/>
                </a:cubicBezTo>
                <a:cubicBezTo>
                  <a:pt x="467010" y="1190329"/>
                  <a:pt x="517784" y="1188358"/>
                  <a:pt x="549861" y="1171034"/>
                </a:cubicBezTo>
                <a:cubicBezTo>
                  <a:pt x="581938" y="1153710"/>
                  <a:pt x="571883" y="1151631"/>
                  <a:pt x="572841" y="1091659"/>
                </a:cubicBezTo>
                <a:cubicBezTo>
                  <a:pt x="573799" y="995401"/>
                  <a:pt x="567703" y="877321"/>
                  <a:pt x="562865" y="825715"/>
                </a:cubicBezTo>
                <a:cubicBezTo>
                  <a:pt x="558027" y="774109"/>
                  <a:pt x="566743" y="791320"/>
                  <a:pt x="543812" y="782022"/>
                </a:cubicBezTo>
                <a:cubicBezTo>
                  <a:pt x="520881" y="772724"/>
                  <a:pt x="439968" y="799585"/>
                  <a:pt x="425278" y="769926"/>
                </a:cubicBezTo>
                <a:cubicBezTo>
                  <a:pt x="410588" y="740267"/>
                  <a:pt x="413286" y="672269"/>
                  <a:pt x="402451" y="635517"/>
                </a:cubicBezTo>
                <a:cubicBezTo>
                  <a:pt x="391616" y="598765"/>
                  <a:pt x="393757" y="572628"/>
                  <a:pt x="360268" y="549414"/>
                </a:cubicBezTo>
                <a:cubicBezTo>
                  <a:pt x="326779" y="526200"/>
                  <a:pt x="325211" y="545579"/>
                  <a:pt x="315819" y="481947"/>
                </a:cubicBezTo>
                <a:cubicBezTo>
                  <a:pt x="306427" y="418315"/>
                  <a:pt x="285392" y="215908"/>
                  <a:pt x="303913" y="167621"/>
                </a:cubicBezTo>
                <a:cubicBezTo>
                  <a:pt x="322434" y="119334"/>
                  <a:pt x="383685" y="171722"/>
                  <a:pt x="426944" y="192227"/>
                </a:cubicBezTo>
                <a:cubicBezTo>
                  <a:pt x="470203" y="212732"/>
                  <a:pt x="549163" y="259204"/>
                  <a:pt x="563469" y="290652"/>
                </a:cubicBezTo>
                <a:cubicBezTo>
                  <a:pt x="577775" y="322100"/>
                  <a:pt x="557761" y="315240"/>
                  <a:pt x="556325" y="395427"/>
                </a:cubicBezTo>
                <a:cubicBezTo>
                  <a:pt x="554889" y="475614"/>
                  <a:pt x="569158" y="544255"/>
                  <a:pt x="598394" y="612120"/>
                </a:cubicBezTo>
                <a:cubicBezTo>
                  <a:pt x="627630" y="679985"/>
                  <a:pt x="667450" y="762006"/>
                  <a:pt x="731744" y="802620"/>
                </a:cubicBezTo>
                <a:cubicBezTo>
                  <a:pt x="796038" y="843234"/>
                  <a:pt x="907031" y="870222"/>
                  <a:pt x="984157" y="855802"/>
                </a:cubicBezTo>
                <a:cubicBezTo>
                  <a:pt x="1061283" y="841382"/>
                  <a:pt x="1147934" y="779205"/>
                  <a:pt x="1194500" y="716102"/>
                </a:cubicBezTo>
                <a:cubicBezTo>
                  <a:pt x="1241067" y="652999"/>
                  <a:pt x="1315150" y="510388"/>
                  <a:pt x="1263556" y="477183"/>
                </a:cubicBezTo>
                <a:cubicBezTo>
                  <a:pt x="1211962" y="443978"/>
                  <a:pt x="972513" y="514489"/>
                  <a:pt x="884936" y="516870"/>
                </a:cubicBezTo>
                <a:cubicBezTo>
                  <a:pt x="723540" y="533538"/>
                  <a:pt x="746485" y="537181"/>
                  <a:pt x="740474" y="489091"/>
                </a:cubicBezTo>
                <a:cubicBezTo>
                  <a:pt x="734124" y="438290"/>
                  <a:pt x="734651" y="334837"/>
                  <a:pt x="732535" y="269220"/>
                </a:cubicBezTo>
                <a:cubicBezTo>
                  <a:pt x="730419" y="203603"/>
                  <a:pt x="734920" y="63639"/>
                  <a:pt x="725395" y="33477"/>
                </a:cubicBezTo>
                <a:cubicBezTo>
                  <a:pt x="715870" y="3315"/>
                  <a:pt x="697782" y="51602"/>
                  <a:pt x="675386" y="88246"/>
                </a:cubicBezTo>
                <a:cubicBezTo>
                  <a:pt x="655410" y="107957"/>
                  <a:pt x="624984" y="174632"/>
                  <a:pt x="522194" y="116027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Snip Diagonal Corner Rectangle 53">
            <a:extLst>
              <a:ext uri="{FF2B5EF4-FFF2-40B4-BE49-F238E27FC236}">
                <a16:creationId xmlns:a16="http://schemas.microsoft.com/office/drawing/2014/main" id="{AC806F09-BFEC-93AE-4D6B-A1511C88D996}"/>
              </a:ext>
            </a:extLst>
          </p:cNvPr>
          <p:cNvSpPr>
            <a:spLocks/>
          </p:cNvSpPr>
          <p:nvPr/>
        </p:nvSpPr>
        <p:spPr bwMode="auto">
          <a:xfrm>
            <a:off x="4017963" y="-8072438"/>
            <a:ext cx="4606925" cy="2914650"/>
          </a:xfrm>
          <a:custGeom>
            <a:avLst/>
            <a:gdLst>
              <a:gd name="T0" fmla="*/ 1628067 w 2693011"/>
              <a:gd name="T1" fmla="*/ 934360 h 1680073"/>
              <a:gd name="T2" fmla="*/ 14297129 w 2693011"/>
              <a:gd name="T3" fmla="*/ 1114123 h 1680073"/>
              <a:gd name="T4" fmla="*/ 22827104 w 2693011"/>
              <a:gd name="T5" fmla="*/ 1960355 h 1680073"/>
              <a:gd name="T6" fmla="*/ 20900267 w 2693011"/>
              <a:gd name="T7" fmla="*/ 8051935 h 1680073"/>
              <a:gd name="T8" fmla="*/ 20665201 w 2693011"/>
              <a:gd name="T9" fmla="*/ 13547074 h 1680073"/>
              <a:gd name="T10" fmla="*/ 14322209 w 2693011"/>
              <a:gd name="T11" fmla="*/ 14194218 h 1680073"/>
              <a:gd name="T12" fmla="*/ 2530141 w 2693011"/>
              <a:gd name="T13" fmla="*/ 14884499 h 1680073"/>
              <a:gd name="T14" fmla="*/ 812246 w 2693011"/>
              <a:gd name="T15" fmla="*/ 8235550 h 1680073"/>
              <a:gd name="T16" fmla="*/ 1628067 w 2693011"/>
              <a:gd name="T17" fmla="*/ 934360 h 16800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93011" h="1680073">
                <a:moveTo>
                  <a:pt x="190083" y="103143"/>
                </a:moveTo>
                <a:cubicBezTo>
                  <a:pt x="540194" y="-127494"/>
                  <a:pt x="1301581" y="96967"/>
                  <a:pt x="1669246" y="122987"/>
                </a:cubicBezTo>
                <a:cubicBezTo>
                  <a:pt x="2036911" y="149007"/>
                  <a:pt x="2550951" y="35974"/>
                  <a:pt x="2665154" y="216402"/>
                </a:cubicBezTo>
                <a:cubicBezTo>
                  <a:pt x="2779357" y="396830"/>
                  <a:pt x="2510038" y="669719"/>
                  <a:pt x="2440188" y="888846"/>
                </a:cubicBezTo>
                <a:cubicBezTo>
                  <a:pt x="2370338" y="1107973"/>
                  <a:pt x="2660393" y="1312092"/>
                  <a:pt x="2412743" y="1495449"/>
                </a:cubicBezTo>
                <a:cubicBezTo>
                  <a:pt x="2165093" y="1678806"/>
                  <a:pt x="2014745" y="1560140"/>
                  <a:pt x="1672174" y="1566887"/>
                </a:cubicBezTo>
                <a:cubicBezTo>
                  <a:pt x="1347066" y="1585540"/>
                  <a:pt x="558294" y="1752715"/>
                  <a:pt x="295404" y="1643086"/>
                </a:cubicBezTo>
                <a:cubicBezTo>
                  <a:pt x="32514" y="1533457"/>
                  <a:pt x="112386" y="1165772"/>
                  <a:pt x="94833" y="909115"/>
                </a:cubicBezTo>
                <a:cubicBezTo>
                  <a:pt x="77280" y="652458"/>
                  <a:pt x="-160028" y="333780"/>
                  <a:pt x="190083" y="103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DE1613-8683-A19F-9348-17925B465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1579563"/>
            <a:ext cx="10841037" cy="4813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689742-FA60-A26A-CB30-1B0E4EF9F3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4124325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6D7708-908E-8DEF-0FB2-6DF593A143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51371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F4DAEA-73EC-3488-3767-26311542E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4033838"/>
            <a:ext cx="549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E9C3416-E85C-57D9-4403-EA7A10814165}"/>
              </a:ext>
            </a:extLst>
          </p:cNvPr>
          <p:cNvGrpSpPr>
            <a:grpSpLocks/>
          </p:cNvGrpSpPr>
          <p:nvPr/>
        </p:nvGrpSpPr>
        <p:grpSpPr bwMode="auto">
          <a:xfrm>
            <a:off x="4562475" y="3441700"/>
            <a:ext cx="2995613" cy="466725"/>
            <a:chOff x="5099572" y="5356731"/>
            <a:chExt cx="2995685" cy="466742"/>
          </a:xfrm>
        </p:grpSpPr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869C9E66-38A1-E6C3-A665-923887D0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063"/>
            <a:stretch>
              <a:fillRect/>
            </a:stretch>
          </p:blipFill>
          <p:spPr bwMode="auto">
            <a:xfrm>
              <a:off x="5099572" y="5356734"/>
              <a:ext cx="1098821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5">
              <a:extLst>
                <a:ext uri="{FF2B5EF4-FFF2-40B4-BE49-F238E27FC236}">
                  <a16:creationId xmlns:a16="http://schemas.microsoft.com/office/drawing/2014/main" id="{D77DB904-A6C7-A14B-0C30-90B2BBE7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6198393" y="5356734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3A411A4A-4A0D-A924-42E7-DF1EE002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/>
            <a:stretch>
              <a:fillRect/>
            </a:stretch>
          </p:blipFill>
          <p:spPr bwMode="auto">
            <a:xfrm>
              <a:off x="7419978" y="5356731"/>
              <a:ext cx="675279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7">
              <a:extLst>
                <a:ext uri="{FF2B5EF4-FFF2-40B4-BE49-F238E27FC236}">
                  <a16:creationId xmlns:a16="http://schemas.microsoft.com/office/drawing/2014/main" id="{4391A1D3-05C9-EA2E-C460-9C76D444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6605588" y="5356733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8">
              <a:extLst>
                <a:ext uri="{FF2B5EF4-FFF2-40B4-BE49-F238E27FC236}">
                  <a16:creationId xmlns:a16="http://schemas.microsoft.com/office/drawing/2014/main" id="{D54F71F5-CDA3-0DC6-783F-5FB47DD8E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7" r="15111"/>
            <a:stretch>
              <a:fillRect/>
            </a:stretch>
          </p:blipFill>
          <p:spPr bwMode="auto">
            <a:xfrm>
              <a:off x="7012783" y="5356732"/>
              <a:ext cx="407195" cy="46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90B89C-5851-099A-A2B2-1EB7E48DDE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30035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E0FEB0-799F-4093-5229-08BAE4D035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30035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7F6C7B-B4B0-CADE-3C97-5F4A6BBF2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8" y="2014538"/>
            <a:ext cx="8651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95A8299-CFBA-8663-BE8F-452E6F4F9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2014538"/>
            <a:ext cx="827087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1257A0-5A93-9262-7AD4-CCB607832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3506788"/>
            <a:ext cx="47148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D155D6D-25B5-078C-78CC-2FE2AF5E7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506788"/>
            <a:ext cx="471488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F8278CC-07DE-065B-1F6F-FE68D41DD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3506788"/>
            <a:ext cx="47148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9C4845B-83F2-0563-25AA-DA6F04415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3506788"/>
            <a:ext cx="471488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496FBC-BB2C-AEF2-FD0B-292E81F9DC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2732088"/>
            <a:ext cx="8651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EE0097-EB51-C983-8CFA-9D39C7D6C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4059238"/>
            <a:ext cx="10191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EA6645-516B-839E-51AF-F9671FC99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4406900"/>
            <a:ext cx="10191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3FADB87-5246-DDEF-46F9-D9C898D76B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2838450"/>
            <a:ext cx="8493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Snip Diagonal Corner Rectangle 53">
            <a:extLst>
              <a:ext uri="{FF2B5EF4-FFF2-40B4-BE49-F238E27FC236}">
                <a16:creationId xmlns:a16="http://schemas.microsoft.com/office/drawing/2014/main" id="{7C403FD1-41AD-9E33-7177-5E402AD23A31}"/>
              </a:ext>
            </a:extLst>
          </p:cNvPr>
          <p:cNvSpPr/>
          <p:nvPr/>
        </p:nvSpPr>
        <p:spPr bwMode="auto">
          <a:xfrm>
            <a:off x="3656257" y="2069224"/>
            <a:ext cx="4820231" cy="2912351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latin typeface="Arial" charset="0"/>
            </a:endParaRPr>
          </a:p>
        </p:txBody>
      </p:sp>
      <p:sp>
        <p:nvSpPr>
          <p:cNvPr id="53" name="Snip Diagonal Corner Rectangle 53">
            <a:extLst>
              <a:ext uri="{FF2B5EF4-FFF2-40B4-BE49-F238E27FC236}">
                <a16:creationId xmlns:a16="http://schemas.microsoft.com/office/drawing/2014/main" id="{6FC01F98-34F9-24A6-33F6-6841A199ECF7}"/>
              </a:ext>
            </a:extLst>
          </p:cNvPr>
          <p:cNvSpPr/>
          <p:nvPr/>
        </p:nvSpPr>
        <p:spPr bwMode="auto">
          <a:xfrm>
            <a:off x="4622260" y="2075110"/>
            <a:ext cx="4713764" cy="290705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latin typeface="Arial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12FBC7B-52C3-B544-77BD-556B360A75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18649" r="16307" b="29367"/>
          <a:stretch>
            <a:fillRect/>
          </a:stretch>
        </p:blipFill>
        <p:spPr bwMode="auto">
          <a:xfrm>
            <a:off x="4111625" y="2344738"/>
            <a:ext cx="4365625" cy="2544762"/>
          </a:xfrm>
          <a:prstGeom prst="rect">
            <a:avLst/>
          </a:prstGeom>
          <a:noFill/>
          <a:ln w="9525">
            <a:solidFill>
              <a:srgbClr val="197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3E88F6C-1CC8-A1EC-48B0-65D534F34A6F}"/>
              </a:ext>
            </a:extLst>
          </p:cNvPr>
          <p:cNvGrpSpPr>
            <a:grpSpLocks/>
          </p:cNvGrpSpPr>
          <p:nvPr/>
        </p:nvGrpSpPr>
        <p:grpSpPr bwMode="auto">
          <a:xfrm>
            <a:off x="3513138" y="1995488"/>
            <a:ext cx="5068887" cy="3378200"/>
            <a:chOff x="3355119" y="1237556"/>
            <a:chExt cx="5068744" cy="337873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DA6BC8-886D-C5B7-A06B-9D1A027851BA}"/>
                </a:ext>
              </a:extLst>
            </p:cNvPr>
            <p:cNvGrpSpPr/>
            <p:nvPr/>
          </p:nvGrpSpPr>
          <p:grpSpPr>
            <a:xfrm>
              <a:off x="3366236" y="1237556"/>
              <a:ext cx="5057627" cy="3378734"/>
              <a:chOff x="3747236" y="2113856"/>
              <a:chExt cx="5057627" cy="337873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64F73A6-AF1D-0A73-04AB-5FD268F11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7236" y="2113856"/>
                <a:ext cx="5057626" cy="3371751"/>
              </a:xfrm>
              <a:prstGeom prst="rect">
                <a:avLst/>
              </a:prstGeom>
              <a:effectLst/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3D9FDED-7A5C-FECE-DF1D-8E60F350009C}"/>
                  </a:ext>
                </a:extLst>
              </p:cNvPr>
              <p:cNvSpPr/>
              <p:nvPr/>
            </p:nvSpPr>
            <p:spPr bwMode="auto">
              <a:xfrm>
                <a:off x="3786289" y="2161685"/>
                <a:ext cx="1408598" cy="142765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lg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49B34B-90D4-7DF6-F6A8-2F6031EB53DC}"/>
                  </a:ext>
                </a:extLst>
              </p:cNvPr>
              <p:cNvSpPr/>
              <p:nvPr/>
            </p:nvSpPr>
            <p:spPr bwMode="auto">
              <a:xfrm>
                <a:off x="4342329" y="4258146"/>
                <a:ext cx="1078192" cy="87647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lg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2EEC52-69C8-0B93-F99D-AAABA65F1BD6}"/>
                  </a:ext>
                </a:extLst>
              </p:cNvPr>
              <p:cNvSpPr/>
              <p:nvPr/>
            </p:nvSpPr>
            <p:spPr bwMode="auto">
              <a:xfrm>
                <a:off x="6112729" y="3488181"/>
                <a:ext cx="920776" cy="14933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lg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3990744-DC82-3504-256F-CEF8A960972B}"/>
                  </a:ext>
                </a:extLst>
              </p:cNvPr>
              <p:cNvSpPr/>
              <p:nvPr/>
            </p:nvSpPr>
            <p:spPr bwMode="auto">
              <a:xfrm>
                <a:off x="7028108" y="2116852"/>
                <a:ext cx="1776755" cy="33543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B45AF34-B803-5843-92B1-5CD03297006E}"/>
                  </a:ext>
                </a:extLst>
              </p:cNvPr>
              <p:cNvSpPr/>
              <p:nvPr/>
            </p:nvSpPr>
            <p:spPr bwMode="auto">
              <a:xfrm>
                <a:off x="5207587" y="2116854"/>
                <a:ext cx="1820520" cy="13521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7D82FD32-0684-6A79-2CF0-2A8F350ECB79}"/>
                  </a:ext>
                </a:extLst>
              </p:cNvPr>
              <p:cNvSpPr/>
              <p:nvPr/>
            </p:nvSpPr>
            <p:spPr bwMode="auto">
              <a:xfrm>
                <a:off x="3783931" y="3594691"/>
                <a:ext cx="2312836" cy="6542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1A68D6C-0601-70C3-7041-DD3090763F58}"/>
                  </a:ext>
                </a:extLst>
              </p:cNvPr>
              <p:cNvSpPr/>
              <p:nvPr/>
            </p:nvSpPr>
            <p:spPr bwMode="auto">
              <a:xfrm>
                <a:off x="5206004" y="3469760"/>
                <a:ext cx="897199" cy="12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4CA2C4BE-4452-A8FE-EC9E-0A0C6E34B025}"/>
                  </a:ext>
                </a:extLst>
              </p:cNvPr>
              <p:cNvSpPr/>
              <p:nvPr/>
            </p:nvSpPr>
            <p:spPr bwMode="auto">
              <a:xfrm>
                <a:off x="3778343" y="4247254"/>
                <a:ext cx="552873" cy="12383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901913B-6974-8B66-830B-7AE702B7AEE5}"/>
                  </a:ext>
                </a:extLst>
              </p:cNvPr>
              <p:cNvSpPr/>
              <p:nvPr/>
            </p:nvSpPr>
            <p:spPr bwMode="auto">
              <a:xfrm>
                <a:off x="5424926" y="4247254"/>
                <a:ext cx="671133" cy="12453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D4E506E-6D3C-485E-EA4B-60460A984423}"/>
                  </a:ext>
                </a:extLst>
              </p:cNvPr>
              <p:cNvSpPr/>
              <p:nvPr/>
            </p:nvSpPr>
            <p:spPr bwMode="auto">
              <a:xfrm>
                <a:off x="4332536" y="5143142"/>
                <a:ext cx="1092747" cy="3424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A6928BD6-AA13-1A2C-656D-0389BF775399}"/>
                  </a:ext>
                </a:extLst>
              </p:cNvPr>
              <p:cNvSpPr/>
              <p:nvPr/>
            </p:nvSpPr>
            <p:spPr bwMode="auto">
              <a:xfrm>
                <a:off x="6096059" y="4991836"/>
                <a:ext cx="932048" cy="4937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61EB300-64E4-C847-68ED-C987912434C2}"/>
                </a:ext>
              </a:extLst>
            </p:cNvPr>
            <p:cNvSpPr/>
            <p:nvPr/>
          </p:nvSpPr>
          <p:spPr bwMode="auto">
            <a:xfrm>
              <a:off x="3366231" y="1239143"/>
              <a:ext cx="1458872" cy="4604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FC8762F-2CB8-0FE4-6630-DB9C4C2CCB66}"/>
                </a:ext>
              </a:extLst>
            </p:cNvPr>
            <p:cNvSpPr/>
            <p:nvPr/>
          </p:nvSpPr>
          <p:spPr bwMode="auto">
            <a:xfrm>
              <a:off x="3355119" y="1239143"/>
              <a:ext cx="46036" cy="335650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4F3DF45-0BBC-0D51-470D-0FAE45279C5B}"/>
              </a:ext>
            </a:extLst>
          </p:cNvPr>
          <p:cNvCxnSpPr/>
          <p:nvPr/>
        </p:nvCxnSpPr>
        <p:spPr bwMode="auto">
          <a:xfrm flipH="1" flipV="1">
            <a:off x="3055938" y="2303463"/>
            <a:ext cx="1363662" cy="4270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458C8F3-3634-A532-2ED2-04472DD6E149}"/>
              </a:ext>
            </a:extLst>
          </p:cNvPr>
          <p:cNvCxnSpPr/>
          <p:nvPr/>
        </p:nvCxnSpPr>
        <p:spPr bwMode="auto">
          <a:xfrm flipH="1">
            <a:off x="3149600" y="4556125"/>
            <a:ext cx="1525588" cy="44767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1C38164F-3019-4541-4683-6435E98C697F}"/>
              </a:ext>
            </a:extLst>
          </p:cNvPr>
          <p:cNvCxnSpPr/>
          <p:nvPr/>
        </p:nvCxnSpPr>
        <p:spPr bwMode="auto">
          <a:xfrm flipV="1">
            <a:off x="6359525" y="3389313"/>
            <a:ext cx="2773363" cy="4683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Rounded Rectangle 150">
            <a:extLst>
              <a:ext uri="{FF2B5EF4-FFF2-40B4-BE49-F238E27FC236}">
                <a16:creationId xmlns:a16="http://schemas.microsoft.com/office/drawing/2014/main" id="{EB5AA0C6-F773-6174-8E88-013902C4349F}"/>
              </a:ext>
            </a:extLst>
          </p:cNvPr>
          <p:cNvSpPr/>
          <p:nvPr/>
        </p:nvSpPr>
        <p:spPr bwMode="auto">
          <a:xfrm>
            <a:off x="5289550" y="2638425"/>
            <a:ext cx="2378075" cy="2840038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latin typeface="Arial" charset="0"/>
            </a:endParaRP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B2147368-0668-73F7-2B70-26EEC44F49C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t="11866" r="10301" b="5867"/>
          <a:stretch/>
        </p:blipFill>
        <p:spPr>
          <a:xfrm>
            <a:off x="3007501" y="1784110"/>
            <a:ext cx="2442947" cy="1949933"/>
          </a:xfrm>
          <a:prstGeom prst="roundRect">
            <a:avLst/>
          </a:prstGeom>
          <a:ln w="19050">
            <a:solidFill>
              <a:srgbClr val="1976FF"/>
            </a:solidFill>
          </a:ln>
          <a:effectLst/>
        </p:spPr>
      </p:pic>
      <p:sp>
        <p:nvSpPr>
          <p:cNvPr id="204" name="Snip Diagonal Corner Rectangle 53">
            <a:extLst>
              <a:ext uri="{FF2B5EF4-FFF2-40B4-BE49-F238E27FC236}">
                <a16:creationId xmlns:a16="http://schemas.microsoft.com/office/drawing/2014/main" id="{91AAAE1B-2EDB-68C9-7652-2E11DDD6DF19}"/>
              </a:ext>
            </a:extLst>
          </p:cNvPr>
          <p:cNvSpPr/>
          <p:nvPr/>
        </p:nvSpPr>
        <p:spPr bwMode="auto">
          <a:xfrm>
            <a:off x="3382963" y="3587750"/>
            <a:ext cx="2484437" cy="1966913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C281B64D-4263-7B4C-78E9-5AD384B0057C}"/>
              </a:ext>
            </a:extLst>
          </p:cNvPr>
          <p:cNvSpPr txBox="1">
            <a:spLocks/>
          </p:cNvSpPr>
          <p:nvPr/>
        </p:nvSpPr>
        <p:spPr>
          <a:xfrm>
            <a:off x="747713" y="6161088"/>
            <a:ext cx="1601787" cy="123825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Chain Cable</a:t>
            </a:r>
          </a:p>
        </p:txBody>
      </p:sp>
      <p:sp>
        <p:nvSpPr>
          <p:cNvPr id="206" name="Title 1">
            <a:extLst>
              <a:ext uri="{FF2B5EF4-FFF2-40B4-BE49-F238E27FC236}">
                <a16:creationId xmlns:a16="http://schemas.microsoft.com/office/drawing/2014/main" id="{83D97EF3-E197-6E2D-703A-F07D90007A62}"/>
              </a:ext>
            </a:extLst>
          </p:cNvPr>
          <p:cNvSpPr txBox="1">
            <a:spLocks/>
          </p:cNvSpPr>
          <p:nvPr/>
        </p:nvSpPr>
        <p:spPr>
          <a:xfrm>
            <a:off x="1773238" y="6161088"/>
            <a:ext cx="1603375" cy="123825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Cables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F6787C30-CD31-5748-F57B-2AA3E4362E86}"/>
              </a:ext>
            </a:extLst>
          </p:cNvPr>
          <p:cNvSpPr txBox="1">
            <a:spLocks/>
          </p:cNvSpPr>
          <p:nvPr/>
        </p:nvSpPr>
        <p:spPr>
          <a:xfrm>
            <a:off x="2813050" y="6169025"/>
            <a:ext cx="1601788" cy="122238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Tubing</a:t>
            </a:r>
          </a:p>
        </p:txBody>
      </p:sp>
      <p:sp>
        <p:nvSpPr>
          <p:cNvPr id="208" name="Title 1">
            <a:extLst>
              <a:ext uri="{FF2B5EF4-FFF2-40B4-BE49-F238E27FC236}">
                <a16:creationId xmlns:a16="http://schemas.microsoft.com/office/drawing/2014/main" id="{BED63F92-6944-8772-F00C-A6751C43A32C}"/>
              </a:ext>
            </a:extLst>
          </p:cNvPr>
          <p:cNvSpPr txBox="1">
            <a:spLocks/>
          </p:cNvSpPr>
          <p:nvPr/>
        </p:nvSpPr>
        <p:spPr>
          <a:xfrm>
            <a:off x="3913188" y="6161088"/>
            <a:ext cx="1603375" cy="123825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Solenoid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10C42012-5D36-CDB6-659E-5031E479E7CF}"/>
              </a:ext>
            </a:extLst>
          </p:cNvPr>
          <p:cNvSpPr txBox="1">
            <a:spLocks/>
          </p:cNvSpPr>
          <p:nvPr/>
        </p:nvSpPr>
        <p:spPr>
          <a:xfrm>
            <a:off x="4935538" y="6161088"/>
            <a:ext cx="1603375" cy="123825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Reed Switch</a:t>
            </a:r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D687B994-FDF5-50EE-24F4-8DE06A2E7CF1}"/>
              </a:ext>
            </a:extLst>
          </p:cNvPr>
          <p:cNvSpPr txBox="1">
            <a:spLocks/>
          </p:cNvSpPr>
          <p:nvPr/>
        </p:nvSpPr>
        <p:spPr>
          <a:xfrm>
            <a:off x="5991225" y="6149975"/>
            <a:ext cx="1377950" cy="246063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Flow Speed </a:t>
            </a:r>
          </a:p>
          <a:p>
            <a:pPr algn="ctr">
              <a:defRPr/>
            </a:pPr>
            <a:r>
              <a:rPr lang="en-US" sz="800" b="0" kern="0" dirty="0"/>
              <a:t>Control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E789CFEB-FDAB-155F-B484-6B03FAD1CD58}"/>
              </a:ext>
            </a:extLst>
          </p:cNvPr>
          <p:cNvSpPr txBox="1">
            <a:spLocks/>
          </p:cNvSpPr>
          <p:nvPr/>
        </p:nvSpPr>
        <p:spPr>
          <a:xfrm>
            <a:off x="8588375" y="6157913"/>
            <a:ext cx="1379538" cy="12223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800" b="0" kern="0" dirty="0"/>
              <a:t>Cylinder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4E-6 7.40741E-7 L -0.22839 7.40741E-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6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833E-7 -1.48148E-6 L -0.2418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0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643E-6 -3.7037E-7 L 0.15864 -0.16574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8009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337E-6 -2.96296E-6 L 0.11062 -0.24722 " pathEditMode="relative" rAng="0" ptsTypes="AA">
                                      <p:cBhvr>
                                        <p:cTn id="2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1" y="-12361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6944E-6 2.22222E-6 L 0.11074 -0.09954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1" y="-4977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3493E-6 -1.85185E-6 L 0.05947 0.05556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" y="2778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8693E-6 -1.85185E-6 L -0.06923 0.06736 " pathEditMode="relative" rAng="0" ptsTypes="AA">
                                      <p:cBhvr>
                                        <p:cTn id="2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2" y="335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305E-6 -1.48148E-6 L 0.04047 0.19121 " pathEditMode="relative" rAng="0" ptsTypes="AA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7" y="956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4721E-6 1.48148E-6 L -0.07873 0.17847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3" y="891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3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498E-6 -1.11111E-6 L 0.04217 0.09792 " pathEditMode="relative" rAng="0" ptsTypes="AA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8" y="4884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784E-6 -2.22222E-6 L -0.03175 0.09815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" y="4907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159E-6 -7.40741E-7 L 0.05883 0.0044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" y="208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122E-6 -7.40741E-7 L 0.01939 0.00301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" y="139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402E-6 -7.40741E-7 L -0.01939 0.00463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" y="231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141E-7 -7.40741E-7 L -0.05804 0.00463 " pathEditMode="relative" rAng="0" ptsTypes="AA">
                                      <p:cBhvr>
                                        <p:cTn id="2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" y="231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107E-6 -2.59259E-6 L 0.00235 -0.06597 " pathEditMode="relative" rAng="0" ptsTypes="AA">
                                      <p:cBhvr>
                                        <p:cTn id="3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331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831E-6 2.96296E-6 L 0.00365 -0.11829 " pathEditMode="relative" rAng="0" ptsTypes="AA">
                                      <p:cBhvr>
                                        <p:cTn id="3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5926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3431E-6 -1.85185E-6 L 0.18545 -0.00278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6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1.11111E-6 L 2.95159E-6 1.11111E-6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3" y="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45 -0.00278 L -0.07483 -0.00046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14" y="116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9188E-6 3.33333E-6 L 0.32874 -0.09746 " pathEditMode="relative" rAng="0" ptsTypes="AA">
                                      <p:cBhvr>
                                        <p:cTn id="358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7" y="-4884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72618E-7 4.81481E-6 L -0.23542 0.06319 " pathEditMode="relative" rAng="0" ptsTypes="AA">
                                      <p:cBhvr>
                                        <p:cTn id="360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8" y="3148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8943E-6 -4.81481E-6 L -0.20718 -0.06643 " pathEditMode="relative" rAng="0" ptsTypes="AA">
                                      <p:cBhvr>
                                        <p:cTn id="362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9" y="-3333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28" grpId="0" animBg="1"/>
      <p:bldP spid="202" grpId="0" animBg="1"/>
      <p:bldP spid="202" grpId="1" animBg="1"/>
      <p:bldP spid="202" grpId="2" animBg="1"/>
      <p:bldP spid="204" grpId="0" animBg="1"/>
      <p:bldP spid="204" grpId="1" animBg="1"/>
      <p:bldP spid="204" grpId="2" animBg="1"/>
      <p:bldP spid="205" grpId="0"/>
      <p:bldP spid="205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1" grpId="0"/>
      <p:bldP spid="2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8A01C-1FF4-9CCB-B9CA-EBCCAB42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t="11866" r="10301" b="5867"/>
          <a:stretch/>
        </p:blipFill>
        <p:spPr>
          <a:xfrm>
            <a:off x="3388678" y="1646100"/>
            <a:ext cx="5404485" cy="4313799"/>
          </a:xfrm>
          <a:prstGeom prst="roundRect">
            <a:avLst/>
          </a:prstGeom>
          <a:ln w="19050">
            <a:solidFill>
              <a:srgbClr val="1976FF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4C6CE9-C199-E97F-E985-657858B50875}"/>
              </a:ext>
            </a:extLst>
          </p:cNvPr>
          <p:cNvGrpSpPr>
            <a:grpSpLocks/>
          </p:cNvGrpSpPr>
          <p:nvPr/>
        </p:nvGrpSpPr>
        <p:grpSpPr bwMode="auto">
          <a:xfrm>
            <a:off x="2582863" y="2478088"/>
            <a:ext cx="2978150" cy="2551112"/>
            <a:chOff x="2028825" y="2072205"/>
            <a:chExt cx="2978594" cy="2550297"/>
          </a:xfrm>
        </p:grpSpPr>
        <p:grpSp>
          <p:nvGrpSpPr>
            <p:cNvPr id="4" name="Group 70">
              <a:extLst>
                <a:ext uri="{FF2B5EF4-FFF2-40B4-BE49-F238E27FC236}">
                  <a16:creationId xmlns:a16="http://schemas.microsoft.com/office/drawing/2014/main" id="{C7209132-AC54-A263-80D8-64BBE957E52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28825" y="2397125"/>
              <a:ext cx="2160585" cy="104156"/>
              <a:chOff x="7360023" y="2520198"/>
              <a:chExt cx="2160495" cy="10414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40B370C-7C9D-D3DF-D286-DC0B0217444A}"/>
                  </a:ext>
                </a:extLst>
              </p:cNvPr>
              <p:cNvCxnSpPr/>
              <p:nvPr/>
            </p:nvCxnSpPr>
            <p:spPr bwMode="auto">
              <a:xfrm>
                <a:off x="7359699" y="2572974"/>
                <a:ext cx="21608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6ADF87C-3047-0513-5E42-4A1C9D75B964}"/>
                  </a:ext>
                </a:extLst>
              </p:cNvPr>
              <p:cNvSpPr/>
              <p:nvPr/>
            </p:nvSpPr>
            <p:spPr bwMode="auto">
              <a:xfrm>
                <a:off x="7360023" y="2520198"/>
                <a:ext cx="99312" cy="10414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73">
              <a:extLst>
                <a:ext uri="{FF2B5EF4-FFF2-40B4-BE49-F238E27FC236}">
                  <a16:creationId xmlns:a16="http://schemas.microsoft.com/office/drawing/2014/main" id="{DE18BD5F-E619-04CF-0ED0-4AF1C4F6BEA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28825" y="2072205"/>
              <a:ext cx="1570011" cy="104156"/>
              <a:chOff x="7360022" y="2520198"/>
              <a:chExt cx="1569946" cy="10414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486CC2-2991-EE3B-25AF-3B48DE795133}"/>
                  </a:ext>
                </a:extLst>
              </p:cNvPr>
              <p:cNvCxnSpPr/>
              <p:nvPr/>
            </p:nvCxnSpPr>
            <p:spPr bwMode="auto">
              <a:xfrm flipV="1">
                <a:off x="7359762" y="2572560"/>
                <a:ext cx="1570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0874B1C-DBE0-57F2-6110-7800E07C5AFC}"/>
                  </a:ext>
                </a:extLst>
              </p:cNvPr>
              <p:cNvSpPr/>
              <p:nvPr/>
            </p:nvSpPr>
            <p:spPr bwMode="auto">
              <a:xfrm>
                <a:off x="7360023" y="2520198"/>
                <a:ext cx="99312" cy="10414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76">
              <a:extLst>
                <a:ext uri="{FF2B5EF4-FFF2-40B4-BE49-F238E27FC236}">
                  <a16:creationId xmlns:a16="http://schemas.microsoft.com/office/drawing/2014/main" id="{33A5FDFD-2DE7-1895-B411-9C68B4C030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8825" y="4238684"/>
              <a:ext cx="1951401" cy="104156"/>
              <a:chOff x="2028754" y="2803187"/>
              <a:chExt cx="1951320" cy="10414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478C787-3C60-DCA6-C260-C97F2E7204EB}"/>
                  </a:ext>
                </a:extLst>
              </p:cNvPr>
              <p:cNvCxnSpPr/>
              <p:nvPr/>
            </p:nvCxnSpPr>
            <p:spPr bwMode="auto">
              <a:xfrm flipH="1" flipV="1">
                <a:off x="2028754" y="2855316"/>
                <a:ext cx="19512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0FB6762-2784-E0C5-88B6-8857CC467D27}"/>
                  </a:ext>
                </a:extLst>
              </p:cNvPr>
              <p:cNvSpPr/>
              <p:nvPr/>
            </p:nvSpPr>
            <p:spPr bwMode="auto">
              <a:xfrm flipH="1">
                <a:off x="3880761" y="2803187"/>
                <a:ext cx="99312" cy="10414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85">
              <a:extLst>
                <a:ext uri="{FF2B5EF4-FFF2-40B4-BE49-F238E27FC236}">
                  <a16:creationId xmlns:a16="http://schemas.microsoft.com/office/drawing/2014/main" id="{3011554D-38D8-77BF-1748-B2AD7002A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8825" y="4518346"/>
              <a:ext cx="2399768" cy="104156"/>
              <a:chOff x="1749729" y="2802889"/>
              <a:chExt cx="2399668" cy="104140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8360FCE-9CB3-2EFE-95ED-83DCA1CF3FF0}"/>
                  </a:ext>
                </a:extLst>
              </p:cNvPr>
              <p:cNvCxnSpPr/>
              <p:nvPr/>
            </p:nvCxnSpPr>
            <p:spPr bwMode="auto">
              <a:xfrm flipH="1" flipV="1">
                <a:off x="1749729" y="2854667"/>
                <a:ext cx="2348164" cy="7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F4E03FE-2D43-8C0F-1D6A-0659B9320B1A}"/>
                  </a:ext>
                </a:extLst>
              </p:cNvPr>
              <p:cNvSpPr/>
              <p:nvPr/>
            </p:nvSpPr>
            <p:spPr bwMode="auto">
              <a:xfrm flipH="1">
                <a:off x="4050085" y="2802889"/>
                <a:ext cx="99312" cy="10414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49">
              <a:extLst>
                <a:ext uri="{FF2B5EF4-FFF2-40B4-BE49-F238E27FC236}">
                  <a16:creationId xmlns:a16="http://schemas.microsoft.com/office/drawing/2014/main" id="{A451E6B6-393D-20CD-A5AB-2363B43975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28825" y="2827034"/>
              <a:ext cx="2978594" cy="104140"/>
              <a:chOff x="6541924" y="2320902"/>
              <a:chExt cx="2978594" cy="10414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1F2CDE8-1C75-3268-8461-AEBD7099DB65}"/>
                  </a:ext>
                </a:extLst>
              </p:cNvPr>
              <p:cNvCxnSpPr/>
              <p:nvPr/>
            </p:nvCxnSpPr>
            <p:spPr bwMode="auto">
              <a:xfrm>
                <a:off x="6589556" y="2367504"/>
                <a:ext cx="29309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DD4FD73-7990-38BA-BF86-8CCAA3A96C32}"/>
                  </a:ext>
                </a:extLst>
              </p:cNvPr>
              <p:cNvSpPr/>
              <p:nvPr/>
            </p:nvSpPr>
            <p:spPr bwMode="auto">
              <a:xfrm>
                <a:off x="6541924" y="2320902"/>
                <a:ext cx="99312" cy="10414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5130F-79DE-1EF4-C1B4-1FA0E74269D7}"/>
              </a:ext>
            </a:extLst>
          </p:cNvPr>
          <p:cNvGrpSpPr>
            <a:grpSpLocks/>
          </p:cNvGrpSpPr>
          <p:nvPr/>
        </p:nvGrpSpPr>
        <p:grpSpPr bwMode="auto">
          <a:xfrm>
            <a:off x="0" y="2338388"/>
            <a:ext cx="2582863" cy="3063875"/>
            <a:chOff x="-554038" y="1931955"/>
            <a:chExt cx="2582863" cy="30639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D8FC2-6465-DB5F-A39A-53B5924B755E}"/>
                </a:ext>
              </a:extLst>
            </p:cNvPr>
            <p:cNvSpPr txBox="1"/>
            <p:nvPr/>
          </p:nvSpPr>
          <p:spPr bwMode="auto">
            <a:xfrm>
              <a:off x="184150" y="2987653"/>
              <a:ext cx="1797050" cy="3381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endParaRPr lang="en-US" dirty="0"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4A855B-5580-3C09-5156-5F9CCA4474FF}"/>
                </a:ext>
              </a:extLst>
            </p:cNvPr>
            <p:cNvSpPr txBox="1"/>
            <p:nvPr/>
          </p:nvSpPr>
          <p:spPr bwMode="auto">
            <a:xfrm>
              <a:off x="573087" y="2687613"/>
              <a:ext cx="1408113" cy="33814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PLC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62A56A-9851-AB5C-4664-5F004F7775D8}"/>
                </a:ext>
              </a:extLst>
            </p:cNvPr>
            <p:cNvSpPr txBox="1"/>
            <p:nvPr/>
          </p:nvSpPr>
          <p:spPr bwMode="auto">
            <a:xfrm>
              <a:off x="-554038" y="4411657"/>
              <a:ext cx="2582863" cy="5842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Terminal Block </a:t>
              </a:r>
            </a:p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Neutral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ABD48-1FC5-30BE-6E44-FFC0AA8CBCDC}"/>
                </a:ext>
              </a:extLst>
            </p:cNvPr>
            <p:cNvSpPr txBox="1"/>
            <p:nvPr/>
          </p:nvSpPr>
          <p:spPr bwMode="auto">
            <a:xfrm>
              <a:off x="-554038" y="3852851"/>
              <a:ext cx="2582863" cy="5842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Terminal Block </a:t>
              </a:r>
            </a:p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Line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49836C-A534-1C8F-7AAF-C571BE5E21F5}"/>
                </a:ext>
              </a:extLst>
            </p:cNvPr>
            <p:cNvSpPr txBox="1"/>
            <p:nvPr/>
          </p:nvSpPr>
          <p:spPr bwMode="auto">
            <a:xfrm>
              <a:off x="-554038" y="1931955"/>
              <a:ext cx="2582863" cy="33972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MCB 1 Phase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6009B3-EF92-FCE8-4D8A-2C97385D4C9F}"/>
                </a:ext>
              </a:extLst>
            </p:cNvPr>
            <p:cNvSpPr txBox="1"/>
            <p:nvPr/>
          </p:nvSpPr>
          <p:spPr bwMode="auto">
            <a:xfrm>
              <a:off x="-554038" y="2233583"/>
              <a:ext cx="2582863" cy="33814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Power Supply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1C7E70-04FD-489B-D3E5-4C4F29EDA3CC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544513"/>
            <a:ext cx="11017250" cy="430212"/>
            <a:chOff x="705052" y="544063"/>
            <a:chExt cx="11017048" cy="430887"/>
          </a:xfrm>
        </p:grpSpPr>
        <p:cxnSp>
          <p:nvCxnSpPr>
            <p:cNvPr id="27" name="Straight Connector 107">
              <a:extLst>
                <a:ext uri="{FF2B5EF4-FFF2-40B4-BE49-F238E27FC236}">
                  <a16:creationId xmlns:a16="http://schemas.microsoft.com/office/drawing/2014/main" id="{55D702B3-CAEF-8C2E-53F8-F3009D76AD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13146" y="744118"/>
              <a:ext cx="6408954" cy="15388"/>
            </a:xfrm>
            <a:prstGeom prst="lin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4BDFA4-810A-5F0A-0062-CABCED8D68E5}"/>
                </a:ext>
              </a:extLst>
            </p:cNvPr>
            <p:cNvSpPr/>
            <p:nvPr/>
          </p:nvSpPr>
          <p:spPr bwMode="auto">
            <a:xfrm>
              <a:off x="705052" y="544063"/>
              <a:ext cx="6502281" cy="4308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r>
                <a:rPr lang="en-US" sz="2800" b="1" dirty="0"/>
                <a:t> </a:t>
              </a:r>
              <a:r>
                <a:rPr lang="en-US" sz="2600" b="1" dirty="0"/>
                <a:t>Parts On the Electrical Panel</a:t>
              </a:r>
              <a:endParaRPr lang="en-US" sz="2600" b="1" dirty="0">
                <a:latin typeface="Arial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F1B57B-96A7-7B16-6D63-FC2E6F046CD5}"/>
              </a:ext>
            </a:extLst>
          </p:cNvPr>
          <p:cNvGrpSpPr>
            <a:grpSpLocks/>
          </p:cNvGrpSpPr>
          <p:nvPr/>
        </p:nvGrpSpPr>
        <p:grpSpPr bwMode="auto">
          <a:xfrm>
            <a:off x="9558338" y="2108200"/>
            <a:ext cx="2755900" cy="2989263"/>
            <a:chOff x="9558280" y="2108390"/>
            <a:chExt cx="2755958" cy="2989073"/>
          </a:xfrm>
        </p:grpSpPr>
        <p:grpSp>
          <p:nvGrpSpPr>
            <p:cNvPr id="30" name="Group 7">
              <a:extLst>
                <a:ext uri="{FF2B5EF4-FFF2-40B4-BE49-F238E27FC236}">
                  <a16:creationId xmlns:a16="http://schemas.microsoft.com/office/drawing/2014/main" id="{30BAE659-33F5-92A9-7F95-DCFC4F94B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1375" y="2803525"/>
              <a:ext cx="2582863" cy="2293938"/>
              <a:chOff x="9520238" y="2409825"/>
              <a:chExt cx="2582862" cy="2293938"/>
            </a:xfrm>
          </p:grpSpPr>
          <p:sp>
            <p:nvSpPr>
              <p:cNvPr id="32" name="TextBox 96">
                <a:extLst>
                  <a:ext uri="{FF2B5EF4-FFF2-40B4-BE49-F238E27FC236}">
                    <a16:creationId xmlns:a16="http://schemas.microsoft.com/office/drawing/2014/main" id="{CEE12997-0335-22B4-0AEA-EA18C0C14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0238" y="2409825"/>
                <a:ext cx="1408112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cs typeface="Times New Roman" panose="02020603050405020304" pitchFamily="18" charset="0"/>
                  </a:rPr>
                  <a:t>Extend Terminal I/O PLC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8F3A9B-0C40-6F28-4EAB-D0DB57DC9BD2}"/>
                  </a:ext>
                </a:extLst>
              </p:cNvPr>
              <p:cNvSpPr txBox="1"/>
              <p:nvPr/>
            </p:nvSpPr>
            <p:spPr bwMode="auto">
              <a:xfrm>
                <a:off x="9520184" y="3363998"/>
                <a:ext cx="1408142" cy="339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Plate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41D74E-A26D-A273-4E50-71D6A480FFAB}"/>
                  </a:ext>
                </a:extLst>
              </p:cNvPr>
              <p:cNvSpPr txBox="1"/>
              <p:nvPr/>
            </p:nvSpPr>
            <p:spPr bwMode="auto">
              <a:xfrm>
                <a:off x="9520184" y="4098963"/>
                <a:ext cx="2089193" cy="339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Terminal Block  I/O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44BE83-21D1-DE49-99C4-DBCADB6E8DAE}"/>
                  </a:ext>
                </a:extLst>
              </p:cNvPr>
              <p:cNvSpPr txBox="1"/>
              <p:nvPr/>
            </p:nvSpPr>
            <p:spPr bwMode="auto">
              <a:xfrm>
                <a:off x="9520184" y="4365647"/>
                <a:ext cx="2582916" cy="338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Omega Rail</a:t>
                </a:r>
              </a:p>
            </p:txBody>
          </p:sp>
        </p:grpSp>
        <p:sp>
          <p:nvSpPr>
            <p:cNvPr id="31" name="TextBox 96">
              <a:extLst>
                <a:ext uri="{FF2B5EF4-FFF2-40B4-BE49-F238E27FC236}">
                  <a16:creationId xmlns:a16="http://schemas.microsoft.com/office/drawing/2014/main" id="{76D0DA96-8198-5FA7-D702-A34E78EF5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8280" y="2108390"/>
              <a:ext cx="14081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>
                  <a:cs typeface="Times New Roman" panose="02020603050405020304" pitchFamily="18" charset="0"/>
                </a:rPr>
                <a:t>Panel Box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8C8AE5-2A73-667C-57FB-088E270BDE86}"/>
              </a:ext>
            </a:extLst>
          </p:cNvPr>
          <p:cNvGrpSpPr>
            <a:grpSpLocks/>
          </p:cNvGrpSpPr>
          <p:nvPr/>
        </p:nvGrpSpPr>
        <p:grpSpPr bwMode="auto">
          <a:xfrm>
            <a:off x="5859463" y="2219325"/>
            <a:ext cx="3787775" cy="2765425"/>
            <a:chOff x="5859463" y="2219744"/>
            <a:chExt cx="3787775" cy="2765006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106D42A8-64EF-5DFB-6A96-39E18F3F9F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9463" y="2925763"/>
              <a:ext cx="3787775" cy="2058987"/>
              <a:chOff x="6439811" y="2519599"/>
              <a:chExt cx="3080427" cy="2058434"/>
            </a:xfrm>
          </p:grpSpPr>
          <p:grpSp>
            <p:nvGrpSpPr>
              <p:cNvPr id="41" name="Group 52">
                <a:extLst>
                  <a:ext uri="{FF2B5EF4-FFF2-40B4-BE49-F238E27FC236}">
                    <a16:creationId xmlns:a16="http://schemas.microsoft.com/office/drawing/2014/main" id="{F2BB7598-4A21-D293-FCF2-42A03C1433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59175" y="2519599"/>
                <a:ext cx="2161063" cy="104140"/>
                <a:chOff x="7359455" y="2520198"/>
                <a:chExt cx="2161063" cy="104140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74F670FB-5D08-181F-EAF7-0EA757FBDA20}"/>
                    </a:ext>
                  </a:extLst>
                </p:cNvPr>
                <p:cNvCxnSpPr/>
                <p:nvPr/>
              </p:nvCxnSpPr>
              <p:spPr bwMode="auto">
                <a:xfrm>
                  <a:off x="7359313" y="2572875"/>
                  <a:ext cx="216120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E992239-5069-31BE-C6A0-B313D91E33F8}"/>
                    </a:ext>
                  </a:extLst>
                </p:cNvPr>
                <p:cNvSpPr/>
                <p:nvPr/>
              </p:nvSpPr>
              <p:spPr bwMode="auto">
                <a:xfrm>
                  <a:off x="7360023" y="2520198"/>
                  <a:ext cx="87279" cy="10414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>
                  <a:spAutoFit/>
                </a:bodyPr>
                <a:lstStyle/>
                <a:p>
                  <a:pPr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" name="Group 61">
                <a:extLst>
                  <a:ext uri="{FF2B5EF4-FFF2-40B4-BE49-F238E27FC236}">
                    <a16:creationId xmlns:a16="http://schemas.microsoft.com/office/drawing/2014/main" id="{46813D39-4376-51D4-8841-E5FCBE4249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58608" y="3475293"/>
                <a:ext cx="2161063" cy="104140"/>
                <a:chOff x="7358889" y="2891674"/>
                <a:chExt cx="2161063" cy="104140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32FFEEA7-1123-AC24-DC4D-C40EE6747550}"/>
                    </a:ext>
                  </a:extLst>
                </p:cNvPr>
                <p:cNvCxnSpPr/>
                <p:nvPr/>
              </p:nvCxnSpPr>
              <p:spPr bwMode="auto">
                <a:xfrm>
                  <a:off x="7359314" y="2943930"/>
                  <a:ext cx="216120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6F86F41-0412-A276-C659-0594F4737911}"/>
                    </a:ext>
                  </a:extLst>
                </p:cNvPr>
                <p:cNvSpPr/>
                <p:nvPr/>
              </p:nvSpPr>
              <p:spPr bwMode="auto">
                <a:xfrm>
                  <a:off x="7359455" y="2891674"/>
                  <a:ext cx="87846" cy="10414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>
                  <a:spAutoFit/>
                </a:bodyPr>
                <a:lstStyle/>
                <a:p>
                  <a:pPr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64">
                <a:extLst>
                  <a:ext uri="{FF2B5EF4-FFF2-40B4-BE49-F238E27FC236}">
                    <a16:creationId xmlns:a16="http://schemas.microsoft.com/office/drawing/2014/main" id="{82261A3C-8F33-D302-D4BE-4083445FF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39811" y="4229789"/>
                <a:ext cx="3080427" cy="104140"/>
                <a:chOff x="6440093" y="2520801"/>
                <a:chExt cx="3080427" cy="104140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609D899A-D408-CEF4-4789-80AEAFDA1B61}"/>
                    </a:ext>
                  </a:extLst>
                </p:cNvPr>
                <p:cNvCxnSpPr>
                  <a:stCxn id="48" idx="6"/>
                </p:cNvCxnSpPr>
                <p:nvPr/>
              </p:nvCxnSpPr>
              <p:spPr bwMode="auto">
                <a:xfrm flipV="1">
                  <a:off x="6526592" y="2572307"/>
                  <a:ext cx="2993928" cy="15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13073FC-9E1A-A70E-218B-5C7EA2F1CB4C}"/>
                    </a:ext>
                  </a:extLst>
                </p:cNvPr>
                <p:cNvSpPr/>
                <p:nvPr/>
              </p:nvSpPr>
              <p:spPr bwMode="auto">
                <a:xfrm>
                  <a:off x="6440093" y="2520801"/>
                  <a:ext cx="86039" cy="10414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>
                  <a:spAutoFit/>
                </a:bodyPr>
                <a:lstStyle/>
                <a:p>
                  <a:pPr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Group 82">
                <a:extLst>
                  <a:ext uri="{FF2B5EF4-FFF2-40B4-BE49-F238E27FC236}">
                    <a16:creationId xmlns:a16="http://schemas.microsoft.com/office/drawing/2014/main" id="{858C16BD-4881-EDD2-E99D-2D76833495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88714" y="4473893"/>
                <a:ext cx="1631524" cy="104140"/>
                <a:chOff x="7888994" y="4474486"/>
                <a:chExt cx="1631524" cy="104140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87D3E943-E05B-9284-BAA7-BBB4459DC126}"/>
                    </a:ext>
                  </a:extLst>
                </p:cNvPr>
                <p:cNvCxnSpPr/>
                <p:nvPr/>
              </p:nvCxnSpPr>
              <p:spPr bwMode="auto">
                <a:xfrm flipV="1">
                  <a:off x="7888640" y="4526261"/>
                  <a:ext cx="16318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E5220E0-03B4-B28D-E1E4-FEE89DD39594}"/>
                    </a:ext>
                  </a:extLst>
                </p:cNvPr>
                <p:cNvSpPr/>
                <p:nvPr/>
              </p:nvSpPr>
              <p:spPr bwMode="auto">
                <a:xfrm>
                  <a:off x="7888994" y="4474486"/>
                  <a:ext cx="99312" cy="10414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>
                  <a:spAutoFit/>
                </a:bodyPr>
                <a:lstStyle/>
                <a:p>
                  <a:pPr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id="{2D10554F-BE94-F864-8BBC-6CCF13067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5936" y="2219744"/>
              <a:ext cx="922344" cy="104168"/>
              <a:chOff x="8635936" y="2219744"/>
              <a:chExt cx="922344" cy="104168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1EB8B6B-B642-C18E-B5A4-CA2EB2A7EAD7}"/>
                  </a:ext>
                </a:extLst>
              </p:cNvPr>
              <p:cNvCxnSpPr/>
              <p:nvPr/>
            </p:nvCxnSpPr>
            <p:spPr bwMode="auto">
              <a:xfrm>
                <a:off x="8670925" y="2267362"/>
                <a:ext cx="8874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80CE36-791A-8261-EA2E-02DC857F5026}"/>
                  </a:ext>
                </a:extLst>
              </p:cNvPr>
              <p:cNvSpPr/>
              <p:nvPr/>
            </p:nvSpPr>
            <p:spPr bwMode="auto">
              <a:xfrm>
                <a:off x="8635936" y="2219744"/>
                <a:ext cx="107321" cy="104168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>
                <a:spAutoFit/>
              </a:bodyPr>
              <a:lstStyle/>
              <a:p>
                <a: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E7EC8071-1691-19B3-B89A-7EAD78A20B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2777788" y="-5365750"/>
          <a:ext cx="8131175" cy="528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4205228" imgH="9231452" progId="Word.Document.12">
                  <p:embed/>
                </p:oleObj>
              </mc:Choice>
              <mc:Fallback>
                <p:oleObj name="Document" r:id="rId2" imgW="14205228" imgH="9231452" progId="Word.Document.12">
                  <p:embed/>
                  <p:pic>
                    <p:nvPicPr>
                      <p:cNvPr id="15362" name="Object 3">
                        <a:extLst>
                          <a:ext uri="{FF2B5EF4-FFF2-40B4-BE49-F238E27FC236}">
                            <a16:creationId xmlns:a16="http://schemas.microsoft.com/office/drawing/2014/main" id="{48E77111-5416-A2E5-9E56-3F278A2030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2777788" y="-5365750"/>
                        <a:ext cx="8131175" cy="528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A253CD7-F784-271D-59A3-BBBDD8FE94A7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544514"/>
            <a:ext cx="11017250" cy="400110"/>
            <a:chOff x="705052" y="544063"/>
            <a:chExt cx="11017048" cy="4007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03A8E6-B3E0-0A2C-5B24-6E7ABA41BE53}"/>
                </a:ext>
              </a:extLst>
            </p:cNvPr>
            <p:cNvSpPr/>
            <p:nvPr/>
          </p:nvSpPr>
          <p:spPr bwMode="auto">
            <a:xfrm>
              <a:off x="705052" y="544063"/>
              <a:ext cx="2599617" cy="4007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r>
                <a:rPr lang="en-US" sz="2600" b="1" dirty="0"/>
                <a:t> Layout Panel</a:t>
              </a:r>
              <a:endParaRPr lang="en-US" sz="2600" b="1" dirty="0">
                <a:latin typeface="Arial" charset="0"/>
              </a:endParaRPr>
            </a:p>
          </p:txBody>
        </p:sp>
        <p:cxnSp>
          <p:nvCxnSpPr>
            <p:cNvPr id="5" name="Straight Connector 6">
              <a:extLst>
                <a:ext uri="{FF2B5EF4-FFF2-40B4-BE49-F238E27FC236}">
                  <a16:creationId xmlns:a16="http://schemas.microsoft.com/office/drawing/2014/main" id="{D9470546-CF7F-D44B-9E6B-6DC20A5F1211}"/>
                </a:ext>
              </a:extLst>
            </p:cNvPr>
            <p:cNvCxnSpPr>
              <a:cxnSpLocks noChangeShapeType="1"/>
              <a:stCxn id="4" idx="3"/>
            </p:cNvCxnSpPr>
            <p:nvPr/>
          </p:nvCxnSpPr>
          <p:spPr bwMode="auto">
            <a:xfrm>
              <a:off x="3304669" y="744432"/>
              <a:ext cx="8417431" cy="15075"/>
            </a:xfrm>
            <a:prstGeom prst="lin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B8BFDCF4-548C-0E6B-244E-2E2CD4D825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175" y="-3422650"/>
          <a:ext cx="7974013" cy="542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4205228" imgH="9656267" progId="Word.Document.12">
                  <p:embed/>
                </p:oleObj>
              </mc:Choice>
              <mc:Fallback>
                <p:oleObj name="Document" r:id="rId4" imgW="14205228" imgH="9656267" progId="Word.Document.12">
                  <p:embed/>
                  <p:pic>
                    <p:nvPicPr>
                      <p:cNvPr id="15364" name="Object 1">
                        <a:extLst>
                          <a:ext uri="{FF2B5EF4-FFF2-40B4-BE49-F238E27FC236}">
                            <a16:creationId xmlns:a16="http://schemas.microsoft.com/office/drawing/2014/main" id="{6B17974D-55D6-4C5A-D0E4-6C931C8DD6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0175" y="-3422650"/>
                        <a:ext cx="7974013" cy="542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293">
            <a:extLst>
              <a:ext uri="{FF2B5EF4-FFF2-40B4-BE49-F238E27FC236}">
                <a16:creationId xmlns:a16="http://schemas.microsoft.com/office/drawing/2014/main" id="{E3992BDF-FA9A-BD2C-F226-36F66BFCF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968038" y="-2033588"/>
          <a:ext cx="813117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14205228" imgH="2228840" progId="Word.Document.12">
                  <p:embed/>
                </p:oleObj>
              </mc:Choice>
              <mc:Fallback>
                <p:oleObj name="Document" r:id="rId6" imgW="14205228" imgH="2228840" progId="Word.Document.12">
                  <p:embed/>
                  <p:pic>
                    <p:nvPicPr>
                      <p:cNvPr id="15365" name="Object 12293">
                        <a:extLst>
                          <a:ext uri="{FF2B5EF4-FFF2-40B4-BE49-F238E27FC236}">
                            <a16:creationId xmlns:a16="http://schemas.microsoft.com/office/drawing/2014/main" id="{FD10CDAA-5422-1FCB-97C2-73012F70F6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968038" y="-2033588"/>
                        <a:ext cx="813117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295">
            <a:extLst>
              <a:ext uri="{FF2B5EF4-FFF2-40B4-BE49-F238E27FC236}">
                <a16:creationId xmlns:a16="http://schemas.microsoft.com/office/drawing/2014/main" id="{4677654A-9B1A-39A4-2CE9-98CA629A6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42150" y="-2033588"/>
          <a:ext cx="813117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14205228" imgH="2228840" progId="Word.Document.12">
                  <p:embed/>
                </p:oleObj>
              </mc:Choice>
              <mc:Fallback>
                <p:oleObj name="Document" r:id="rId8" imgW="14205228" imgH="2228840" progId="Word.Document.12">
                  <p:embed/>
                  <p:pic>
                    <p:nvPicPr>
                      <p:cNvPr id="15366" name="Object 12295">
                        <a:extLst>
                          <a:ext uri="{FF2B5EF4-FFF2-40B4-BE49-F238E27FC236}">
                            <a16:creationId xmlns:a16="http://schemas.microsoft.com/office/drawing/2014/main" id="{B4525521-57F4-D9AA-CFEC-556CB92CC9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42150" y="-2033588"/>
                        <a:ext cx="813117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8D2E79F-A46A-9395-6177-E278C3BBB87A}"/>
              </a:ext>
            </a:extLst>
          </p:cNvPr>
          <p:cNvSpPr txBox="1">
            <a:spLocks/>
          </p:cNvSpPr>
          <p:nvPr/>
        </p:nvSpPr>
        <p:spPr bwMode="auto">
          <a:xfrm>
            <a:off x="8213725" y="2222500"/>
            <a:ext cx="2027238" cy="215900"/>
          </a:xfrm>
          <a:prstGeom prst="rect">
            <a:avLst/>
          </a:prstGeom>
          <a:solidFill>
            <a:srgbClr val="E9EDF4"/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For Placement Guide</a:t>
            </a:r>
          </a:p>
        </p:txBody>
      </p:sp>
      <p:graphicFrame>
        <p:nvGraphicFramePr>
          <p:cNvPr id="10" name="Object 12287">
            <a:extLst>
              <a:ext uri="{FF2B5EF4-FFF2-40B4-BE49-F238E27FC236}">
                <a16:creationId xmlns:a16="http://schemas.microsoft.com/office/drawing/2014/main" id="{CC8EBFE6-A0B8-C5FB-4AFC-9543D9DCC7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15788" y="3325813"/>
          <a:ext cx="17521237" cy="1802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20149607" imgH="21662686" progId="Word.Document.12">
                  <p:embed/>
                </p:oleObj>
              </mc:Choice>
              <mc:Fallback>
                <p:oleObj name="Document" r:id="rId10" imgW="20149607" imgH="21662686" progId="Word.Document.12">
                  <p:embed/>
                  <p:pic>
                    <p:nvPicPr>
                      <p:cNvPr id="15368" name="Object 12287">
                        <a:extLst>
                          <a:ext uri="{FF2B5EF4-FFF2-40B4-BE49-F238E27FC236}">
                            <a16:creationId xmlns:a16="http://schemas.microsoft.com/office/drawing/2014/main" id="{C40ED798-AAEA-DBFC-2A50-C7BF149735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5788" y="3325813"/>
                        <a:ext cx="17521237" cy="1802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259EA71-7D9B-7EB9-AC1B-A0EA2F1CC7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22263" y="1069975"/>
          <a:ext cx="7974013" cy="542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14205228" imgH="9656987" progId="Word.Document.12">
                  <p:embed/>
                </p:oleObj>
              </mc:Choice>
              <mc:Fallback>
                <p:oleObj name="Document" r:id="rId12" imgW="14205228" imgH="9656987" progId="Word.Document.12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6C625DA0-B41E-7B9B-84F8-C79F4D178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2263" y="1069975"/>
                        <a:ext cx="7974013" cy="542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287">
            <a:extLst>
              <a:ext uri="{FF2B5EF4-FFF2-40B4-BE49-F238E27FC236}">
                <a16:creationId xmlns:a16="http://schemas.microsoft.com/office/drawing/2014/main" id="{8AC9DFCB-54A2-D527-28E4-56CBEDFE92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75" y="7818438"/>
          <a:ext cx="6762750" cy="138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9791618" imgH="21675280" progId="Word.Document.12">
                  <p:embed/>
                </p:oleObj>
              </mc:Choice>
              <mc:Fallback>
                <p:oleObj name="Document" r:id="rId14" imgW="9791618" imgH="21675280" progId="Word.Document.12">
                  <p:embed/>
                  <p:pic>
                    <p:nvPicPr>
                      <p:cNvPr id="15370" name="Object 12287">
                        <a:extLst>
                          <a:ext uri="{FF2B5EF4-FFF2-40B4-BE49-F238E27FC236}">
                            <a16:creationId xmlns:a16="http://schemas.microsoft.com/office/drawing/2014/main" id="{0CAAF781-562E-1674-00F0-2CA6998087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75" y="7818438"/>
                        <a:ext cx="6762750" cy="138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088140A-78DC-B7BF-9993-8890335BB7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0" y="1076325"/>
          <a:ext cx="8131175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14205228" imgH="4382797" progId="Word.Document.12">
                  <p:embed/>
                </p:oleObj>
              </mc:Choice>
              <mc:Fallback>
                <p:oleObj name="Document" r:id="rId16" imgW="14205228" imgH="4382797" progId="Word.Document.12">
                  <p:embed/>
                  <p:pic>
                    <p:nvPicPr>
                      <p:cNvPr id="12289" name="Object 12288">
                        <a:extLst>
                          <a:ext uri="{FF2B5EF4-FFF2-40B4-BE49-F238E27FC236}">
                            <a16:creationId xmlns:a16="http://schemas.microsoft.com/office/drawing/2014/main" id="{4CE3713B-14DF-743C-1BB8-CFC9E2AD0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076325"/>
                        <a:ext cx="8131175" cy="250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F0215A6-6855-5E44-2EB5-D3C338CFF1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1757363"/>
          <a:ext cx="813117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14224307" imgH="3238676" progId="Word.Document.12">
                  <p:embed/>
                </p:oleObj>
              </mc:Choice>
              <mc:Fallback>
                <p:oleObj name="Document" r:id="rId18" imgW="14224307" imgH="3238676" progId="Word.Document.12">
                  <p:embed/>
                  <p:pic>
                    <p:nvPicPr>
                      <p:cNvPr id="12290" name="Object 12289">
                        <a:extLst>
                          <a:ext uri="{FF2B5EF4-FFF2-40B4-BE49-F238E27FC236}">
                            <a16:creationId xmlns:a16="http://schemas.microsoft.com/office/drawing/2014/main" id="{C89737B0-01C6-EFCC-035C-48211357E3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1757363"/>
                        <a:ext cx="8131175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749770C-69CD-0C06-D94A-0F7AC92C6F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1693863"/>
          <a:ext cx="8131175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14224307" imgH="3410042" progId="Word.Document.12">
                  <p:embed/>
                </p:oleObj>
              </mc:Choice>
              <mc:Fallback>
                <p:oleObj name="Document" r:id="rId20" imgW="14224307" imgH="3410042" progId="Word.Document.12">
                  <p:embed/>
                  <p:pic>
                    <p:nvPicPr>
                      <p:cNvPr id="12291" name="Object 12290">
                        <a:extLst>
                          <a:ext uri="{FF2B5EF4-FFF2-40B4-BE49-F238E27FC236}">
                            <a16:creationId xmlns:a16="http://schemas.microsoft.com/office/drawing/2014/main" id="{3869370C-50BA-D7CA-3FB6-CAAAB8E01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1693863"/>
                        <a:ext cx="8131175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27DF7A-C530-51F2-F1B6-08C9D3DE5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8000" y="1692275"/>
          <a:ext cx="8131175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2" imgW="14224307" imgH="3410042" progId="Word.Document.12">
                  <p:embed/>
                </p:oleObj>
              </mc:Choice>
              <mc:Fallback>
                <p:oleObj name="Document" r:id="rId22" imgW="14224307" imgH="3410042" progId="Word.Document.12">
                  <p:embed/>
                  <p:pic>
                    <p:nvPicPr>
                      <p:cNvPr id="12292" name="Object 12291">
                        <a:extLst>
                          <a:ext uri="{FF2B5EF4-FFF2-40B4-BE49-F238E27FC236}">
                            <a16:creationId xmlns:a16="http://schemas.microsoft.com/office/drawing/2014/main" id="{A82A2DF2-450D-2900-D01C-E730FD96BE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1692275"/>
                        <a:ext cx="8131175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FA9C6B0-A26A-5946-491D-02DDD15E76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4257675"/>
          <a:ext cx="95472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4" imgW="14205228" imgH="1867027" progId="Word.Document.12">
                  <p:embed/>
                </p:oleObj>
              </mc:Choice>
              <mc:Fallback>
                <p:oleObj name="Document" r:id="rId24" imgW="14205228" imgH="1867027" progId="Word.Document.12">
                  <p:embed/>
                  <p:pic>
                    <p:nvPicPr>
                      <p:cNvPr id="12295" name="Object 12294">
                        <a:extLst>
                          <a:ext uri="{FF2B5EF4-FFF2-40B4-BE49-F238E27FC236}">
                            <a16:creationId xmlns:a16="http://schemas.microsoft.com/office/drawing/2014/main" id="{BD58362D-828B-E411-C7E9-0D81A9B3A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257675"/>
                        <a:ext cx="9547225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DECC37B-3B88-778A-64D6-091D1FD6F82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806700"/>
            <a:ext cx="4765675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C3E5CC-9B5F-6875-8E45-45FAA748E9AF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1174750"/>
            <a:ext cx="7981950" cy="5164138"/>
            <a:chOff x="679450" y="1174750"/>
            <a:chExt cx="7981950" cy="5164138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40684DCD-FE2F-5AA5-CCB3-750080D00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450" y="1174750"/>
              <a:ext cx="7981950" cy="5164138"/>
              <a:chOff x="704850" y="1174750"/>
              <a:chExt cx="7981950" cy="5164138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9B0BD408-9886-4E23-421C-A62DEA471D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4850" y="1174750"/>
                <a:ext cx="7981950" cy="5164138"/>
                <a:chOff x="704850" y="1174750"/>
                <a:chExt cx="7981950" cy="5164138"/>
              </a:xfrm>
            </p:grpSpPr>
            <p:grpSp>
              <p:nvGrpSpPr>
                <p:cNvPr id="9" name="Group 3">
                  <a:extLst>
                    <a:ext uri="{FF2B5EF4-FFF2-40B4-BE49-F238E27FC236}">
                      <a16:creationId xmlns:a16="http://schemas.microsoft.com/office/drawing/2014/main" id="{F0E87A59-8274-B042-67D0-35C83DF338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4850" y="1174750"/>
                  <a:ext cx="7981950" cy="5164138"/>
                  <a:chOff x="704850" y="1174750"/>
                  <a:chExt cx="7981950" cy="5164138"/>
                </a:xfrm>
              </p:grpSpPr>
              <p:grpSp>
                <p:nvGrpSpPr>
                  <p:cNvPr id="11" name="Group 7">
                    <a:extLst>
                      <a:ext uri="{FF2B5EF4-FFF2-40B4-BE49-F238E27FC236}">
                        <a16:creationId xmlns:a16="http://schemas.microsoft.com/office/drawing/2014/main" id="{C2E53BF5-744B-248A-138A-02C57D1773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4850" y="1174750"/>
                    <a:ext cx="7981950" cy="5164138"/>
                    <a:chOff x="704851" y="1174467"/>
                    <a:chExt cx="7981950" cy="5164791"/>
                  </a:xfrm>
                </p:grpSpPr>
                <p:pic>
                  <p:nvPicPr>
                    <p:cNvPr id="13" name="Picture 2">
                      <a:extLst>
                        <a:ext uri="{FF2B5EF4-FFF2-40B4-BE49-F238E27FC236}">
                          <a16:creationId xmlns:a16="http://schemas.microsoft.com/office/drawing/2014/main" id="{B28269D4-A013-227C-2046-E8535DDDF4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4851" y="1174467"/>
                      <a:ext cx="7981950" cy="516479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Rectangle 6">
                      <a:extLst>
                        <a:ext uri="{FF2B5EF4-FFF2-40B4-BE49-F238E27FC236}">
                          <a16:creationId xmlns:a16="http://schemas.microsoft.com/office/drawing/2014/main" id="{0F3ED00B-687E-144F-B28D-A3FB18B514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3763" y="4119563"/>
                      <a:ext cx="323850" cy="2571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2066925" algn="l"/>
                          <a:tab pos="3314700" algn="l"/>
                          <a:tab pos="3857625" algn="l"/>
                          <a:tab pos="4572000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12" name="Rectangle 2">
                    <a:extLst>
                      <a:ext uri="{FF2B5EF4-FFF2-40B4-BE49-F238E27FC236}">
                        <a16:creationId xmlns:a16="http://schemas.microsoft.com/office/drawing/2014/main" id="{7D60B3C6-1F57-AD60-CEEE-143E221ED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0400" y="5010150"/>
                    <a:ext cx="2070099" cy="4953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2066925" algn="l"/>
                        <a:tab pos="3314700" algn="l"/>
                        <a:tab pos="3857625" algn="l"/>
                        <a:tab pos="4572000" algn="l"/>
                      </a:tabLst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0" name="Rectangle 6">
                  <a:extLst>
                    <a:ext uri="{FF2B5EF4-FFF2-40B4-BE49-F238E27FC236}">
                      <a16:creationId xmlns:a16="http://schemas.microsoft.com/office/drawing/2014/main" id="{F879F069-4D47-A70A-12A3-C41B1AF43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729" y="3810000"/>
                  <a:ext cx="3388659" cy="13984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066925" algn="l"/>
                      <a:tab pos="3314700" algn="l"/>
                      <a:tab pos="3857625" algn="l"/>
                      <a:tab pos="4572000" algn="l"/>
                    </a:tabLs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pic>
            <p:nvPicPr>
              <p:cNvPr id="8" name="Picture 9">
                <a:extLst>
                  <a:ext uri="{FF2B5EF4-FFF2-40B4-BE49-F238E27FC236}">
                    <a16:creationId xmlns:a16="http://schemas.microsoft.com/office/drawing/2014/main" id="{85DAD76B-56A6-4D90-A2A2-8988BDADA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0156" y="3810000"/>
                <a:ext cx="2973752" cy="1752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9DA085-E183-A669-41EE-6AEAD5BBF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5063" y="5024958"/>
              <a:ext cx="576237" cy="493193"/>
              <a:chOff x="6015063" y="5024958"/>
              <a:chExt cx="576237" cy="493193"/>
            </a:xfrm>
          </p:grpSpPr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E35257AA-0998-A056-AC98-8DB1E1CF3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5063" y="5277905"/>
                <a:ext cx="576237" cy="24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" name="Rectangle 33">
                <a:extLst>
                  <a:ext uri="{FF2B5EF4-FFF2-40B4-BE49-F238E27FC236}">
                    <a16:creationId xmlns:a16="http://schemas.microsoft.com/office/drawing/2014/main" id="{454E378A-A771-6DE7-72F8-6BD10A3E6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5063" y="5024958"/>
                <a:ext cx="576237" cy="24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066925" algn="l"/>
                    <a:tab pos="3314700" algn="l"/>
                    <a:tab pos="3857625" algn="l"/>
                    <a:tab pos="4572000" algn="l"/>
                  </a:tabLs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AB981-56ED-103B-8280-64C61F78843C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544513"/>
            <a:ext cx="11017250" cy="400110"/>
            <a:chOff x="705052" y="544063"/>
            <a:chExt cx="11017048" cy="4007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5C5BF-08E9-2C24-A793-1A19CA875758}"/>
                </a:ext>
              </a:extLst>
            </p:cNvPr>
            <p:cNvSpPr/>
            <p:nvPr/>
          </p:nvSpPr>
          <p:spPr bwMode="auto">
            <a:xfrm>
              <a:off x="705052" y="544063"/>
              <a:ext cx="2934941" cy="4007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r>
                <a:rPr lang="en-US" sz="2600" b="1" dirty="0"/>
                <a:t> Wiring Diagram</a:t>
              </a:r>
              <a:endParaRPr lang="en-US" sz="2600" b="1" dirty="0">
                <a:latin typeface="Arial" charset="0"/>
              </a:endParaRPr>
            </a:p>
          </p:txBody>
        </p:sp>
        <p:cxnSp>
          <p:nvCxnSpPr>
            <p:cNvPr id="17" name="Straight Connector 6">
              <a:extLst>
                <a:ext uri="{FF2B5EF4-FFF2-40B4-BE49-F238E27FC236}">
                  <a16:creationId xmlns:a16="http://schemas.microsoft.com/office/drawing/2014/main" id="{303D2AAF-64B8-ECE7-1190-B4EC902CBE39}"/>
                </a:ext>
              </a:extLst>
            </p:cNvPr>
            <p:cNvCxnSpPr>
              <a:cxnSpLocks noChangeShapeType="1"/>
              <a:stCxn id="16" idx="3"/>
            </p:cNvCxnSpPr>
            <p:nvPr/>
          </p:nvCxnSpPr>
          <p:spPr bwMode="auto">
            <a:xfrm>
              <a:off x="3639993" y="744432"/>
              <a:ext cx="8082107" cy="15074"/>
            </a:xfrm>
            <a:prstGeom prst="lin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18B8FD-60B8-5D6F-B30F-B58A4AD14271}"/>
              </a:ext>
            </a:extLst>
          </p:cNvPr>
          <p:cNvGrpSpPr>
            <a:grpSpLocks/>
          </p:cNvGrpSpPr>
          <p:nvPr/>
        </p:nvGrpSpPr>
        <p:grpSpPr bwMode="auto">
          <a:xfrm>
            <a:off x="1706563" y="1243013"/>
            <a:ext cx="3302000" cy="2276475"/>
            <a:chOff x="1733550" y="1323975"/>
            <a:chExt cx="3302793" cy="2276475"/>
          </a:xfrm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8386505-F23C-585E-517A-C3EAEF8A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550" y="1323975"/>
              <a:ext cx="1114425" cy="22764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92FA2DC-589E-C8E3-E397-2539FB1961D1}"/>
                </a:ext>
              </a:extLst>
            </p:cNvPr>
            <p:cNvSpPr txBox="1">
              <a:spLocks/>
            </p:cNvSpPr>
            <p:nvPr/>
          </p:nvSpPr>
          <p:spPr>
            <a:xfrm>
              <a:off x="3008618" y="2301875"/>
              <a:ext cx="2027725" cy="2159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lIns="0" tIns="0" rIns="0" bIns="0" anchor="b">
              <a:spAutoFit/>
            </a:bodyPr>
            <a:lstStyle>
              <a:lvl1pPr algn="l" defTabSz="71755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2pPr>
              <a:lvl3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3pPr>
              <a:lvl4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4pPr>
              <a:lvl5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5pPr>
              <a:lvl6pPr marL="4572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6pPr>
              <a:lvl7pPr marL="9144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7pPr>
              <a:lvl8pPr marL="13716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8pPr>
              <a:lvl9pPr marL="18288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US" sz="1400" kern="0" dirty="0"/>
                <a:t>Power Circuit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39DCFD-1CCF-A17C-8030-72264375695E}"/>
              </a:ext>
            </a:extLst>
          </p:cNvPr>
          <p:cNvGrpSpPr>
            <a:grpSpLocks/>
          </p:cNvGrpSpPr>
          <p:nvPr/>
        </p:nvGrpSpPr>
        <p:grpSpPr bwMode="auto">
          <a:xfrm>
            <a:off x="3889375" y="3917950"/>
            <a:ext cx="4302125" cy="1704975"/>
            <a:chOff x="3757613" y="3810000"/>
            <a:chExt cx="4302903" cy="1704975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70E16355-FD4F-D610-EB6F-108A147B8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613" y="3810000"/>
              <a:ext cx="2852737" cy="17049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AC3CD3B2-55DD-D276-7C1D-C1FBEDD0BB12}"/>
                </a:ext>
              </a:extLst>
            </p:cNvPr>
            <p:cNvSpPr txBox="1">
              <a:spLocks/>
            </p:cNvSpPr>
            <p:nvPr/>
          </p:nvSpPr>
          <p:spPr>
            <a:xfrm>
              <a:off x="6660088" y="4449763"/>
              <a:ext cx="1400428" cy="2159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lIns="0" tIns="0" rIns="0" bIns="0" anchor="b">
              <a:spAutoFit/>
            </a:bodyPr>
            <a:lstStyle>
              <a:lvl1pPr algn="l" defTabSz="71755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2pPr>
              <a:lvl3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3pPr>
              <a:lvl4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4pPr>
              <a:lvl5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5pPr>
              <a:lvl6pPr marL="4572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6pPr>
              <a:lvl7pPr marL="9144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7pPr>
              <a:lvl8pPr marL="13716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8pPr>
              <a:lvl9pPr marL="18288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US" sz="1400" kern="0" dirty="0"/>
                <a:t>PLC Circuit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5EC3C9-FD0D-FD25-0F9C-7287E262415E}"/>
              </a:ext>
            </a:extLst>
          </p:cNvPr>
          <p:cNvGrpSpPr>
            <a:grpSpLocks/>
          </p:cNvGrpSpPr>
          <p:nvPr/>
        </p:nvGrpSpPr>
        <p:grpSpPr bwMode="auto">
          <a:xfrm>
            <a:off x="784225" y="5665788"/>
            <a:ext cx="5260975" cy="525462"/>
            <a:chOff x="857250" y="5703570"/>
            <a:chExt cx="5261405" cy="525780"/>
          </a:xfrm>
        </p:grpSpPr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673FDF14-DF61-5DD3-5653-FEA450F3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0" y="5703570"/>
              <a:ext cx="3874770" cy="52578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965D1D90-CD6E-F7C7-F470-9F9C50E17CD6}"/>
                </a:ext>
              </a:extLst>
            </p:cNvPr>
            <p:cNvSpPr txBox="1">
              <a:spLocks/>
            </p:cNvSpPr>
            <p:nvPr/>
          </p:nvSpPr>
          <p:spPr>
            <a:xfrm>
              <a:off x="4762819" y="5891008"/>
              <a:ext cx="1355836" cy="2144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lIns="0" tIns="0" rIns="0" bIns="0" anchor="b">
              <a:spAutoFit/>
            </a:bodyPr>
            <a:lstStyle>
              <a:lvl1pPr algn="l" defTabSz="71755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2pPr>
              <a:lvl3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3pPr>
              <a:lvl4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4pPr>
              <a:lvl5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5pPr>
              <a:lvl6pPr marL="4572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6pPr>
              <a:lvl7pPr marL="9144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7pPr>
              <a:lvl8pPr marL="13716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8pPr>
              <a:lvl9pPr marL="18288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US" sz="1400" kern="0" dirty="0"/>
                <a:t>Terminal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0FF4CB-4561-2F6F-7AD3-A7C325CEA77F}"/>
              </a:ext>
            </a:extLst>
          </p:cNvPr>
          <p:cNvGrpSpPr>
            <a:grpSpLocks/>
          </p:cNvGrpSpPr>
          <p:nvPr/>
        </p:nvGrpSpPr>
        <p:grpSpPr bwMode="auto">
          <a:xfrm>
            <a:off x="5056188" y="5014913"/>
            <a:ext cx="868362" cy="530225"/>
            <a:chOff x="4408170" y="4934131"/>
            <a:chExt cx="868680" cy="530571"/>
          </a:xfrm>
        </p:grpSpPr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24A12C0A-BA19-C0E3-7518-8BEF17B6E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170" y="5107515"/>
              <a:ext cx="868680" cy="357187"/>
            </a:xfrm>
            <a:prstGeom prst="rect">
              <a:avLst/>
            </a:prstGeom>
            <a:noFill/>
            <a:ln w="1270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45B78C1E-1AB0-059D-2984-FBF95629177D}"/>
                </a:ext>
              </a:extLst>
            </p:cNvPr>
            <p:cNvSpPr txBox="1">
              <a:spLocks/>
            </p:cNvSpPr>
            <p:nvPr/>
          </p:nvSpPr>
          <p:spPr>
            <a:xfrm>
              <a:off x="4570154" y="4934131"/>
              <a:ext cx="619352" cy="12231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lIns="0" tIns="0" rIns="0" bIns="0" anchor="b">
              <a:spAutoFit/>
            </a:bodyPr>
            <a:lstStyle>
              <a:lvl1pPr algn="l" defTabSz="71755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2pPr>
              <a:lvl3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3pPr>
              <a:lvl4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4pPr>
              <a:lvl5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5pPr>
              <a:lvl6pPr marL="4572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6pPr>
              <a:lvl7pPr marL="9144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7pPr>
              <a:lvl8pPr marL="13716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8pPr>
              <a:lvl9pPr marL="18288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US" sz="800" kern="0" dirty="0"/>
                <a:t>Solenoid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7A6F08-767D-A09A-BAA0-554F05EE6479}"/>
              </a:ext>
            </a:extLst>
          </p:cNvPr>
          <p:cNvGrpSpPr>
            <a:grpSpLocks/>
          </p:cNvGrpSpPr>
          <p:nvPr/>
        </p:nvGrpSpPr>
        <p:grpSpPr bwMode="auto">
          <a:xfrm>
            <a:off x="4149725" y="3581400"/>
            <a:ext cx="1962150" cy="939800"/>
            <a:chOff x="4408170" y="4994929"/>
            <a:chExt cx="868680" cy="469773"/>
          </a:xfrm>
        </p:grpSpPr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E44296A6-E53D-D818-7351-4BA12DA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170" y="5107515"/>
              <a:ext cx="868680" cy="357187"/>
            </a:xfrm>
            <a:prstGeom prst="rect">
              <a:avLst/>
            </a:prstGeom>
            <a:noFill/>
            <a:ln w="1270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E489F061-76B1-DF69-FCF3-15D0BD10FA22}"/>
                </a:ext>
              </a:extLst>
            </p:cNvPr>
            <p:cNvSpPr txBox="1">
              <a:spLocks/>
            </p:cNvSpPr>
            <p:nvPr/>
          </p:nvSpPr>
          <p:spPr>
            <a:xfrm>
              <a:off x="4569818" y="4994929"/>
              <a:ext cx="619883" cy="618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lIns="0" tIns="0" rIns="0" bIns="0" anchor="b">
              <a:spAutoFit/>
            </a:bodyPr>
            <a:lstStyle>
              <a:lvl1pPr algn="l" defTabSz="717550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2pPr>
              <a:lvl3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3pPr>
              <a:lvl4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4pPr>
              <a:lvl5pPr algn="l" defTabSz="717550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Arial" charset="0"/>
                </a:defRPr>
              </a:lvl5pPr>
              <a:lvl6pPr marL="4572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6pPr>
              <a:lvl7pPr marL="9144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7pPr>
              <a:lvl8pPr marL="13716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8pPr>
              <a:lvl9pPr marL="1828800" algn="l" defTabSz="71755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US" sz="800" kern="0" dirty="0"/>
                <a:t>Button &amp; Sensors</a:t>
              </a: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7C86DFEF-9DEB-173B-E855-2051ACE18E78}"/>
              </a:ext>
            </a:extLst>
          </p:cNvPr>
          <p:cNvSpPr txBox="1">
            <a:spLocks/>
          </p:cNvSpPr>
          <p:nvPr/>
        </p:nvSpPr>
        <p:spPr bwMode="auto">
          <a:xfrm>
            <a:off x="9382125" y="1676400"/>
            <a:ext cx="2027238" cy="215900"/>
          </a:xfrm>
          <a:prstGeom prst="rect">
            <a:avLst/>
          </a:prstGeom>
          <a:solidFill>
            <a:srgbClr val="E9EDF4"/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For Wiring Guide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9F616BE-D006-3494-5F84-BCE22FAB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0" y="2005013"/>
            <a:ext cx="265271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2271A98-B771-2EAC-F6B2-AAE16F54481C}"/>
              </a:ext>
            </a:extLst>
          </p:cNvPr>
          <p:cNvSpPr/>
          <p:nvPr/>
        </p:nvSpPr>
        <p:spPr bwMode="auto">
          <a:xfrm>
            <a:off x="9388475" y="2005013"/>
            <a:ext cx="600075" cy="1249362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7CAE81-918C-9B0D-45E4-AA5DF7E9DF75}"/>
              </a:ext>
            </a:extLst>
          </p:cNvPr>
          <p:cNvSpPr/>
          <p:nvPr/>
        </p:nvSpPr>
        <p:spPr bwMode="auto">
          <a:xfrm>
            <a:off x="9996488" y="2005013"/>
            <a:ext cx="1412875" cy="124936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2D58E8-891E-BB2A-9732-1FA31C11554E}"/>
              </a:ext>
            </a:extLst>
          </p:cNvPr>
          <p:cNvSpPr/>
          <p:nvPr/>
        </p:nvSpPr>
        <p:spPr bwMode="auto">
          <a:xfrm>
            <a:off x="9561513" y="3367088"/>
            <a:ext cx="1754187" cy="719137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>
              <a:tabLst>
                <a:tab pos="2066925" algn="l"/>
                <a:tab pos="3314700" algn="l"/>
                <a:tab pos="3857625" algn="l"/>
                <a:tab pos="4572000" algn="l"/>
              </a:tabLst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6FFC-2F64-B986-12C2-F4D46FF60F34}"/>
              </a:ext>
            </a:extLst>
          </p:cNvPr>
          <p:cNvSpPr txBox="1">
            <a:spLocks/>
          </p:cNvSpPr>
          <p:nvPr/>
        </p:nvSpPr>
        <p:spPr bwMode="auto">
          <a:xfrm>
            <a:off x="5106988" y="6084888"/>
            <a:ext cx="2027237" cy="215900"/>
          </a:xfrm>
          <a:prstGeom prst="rect">
            <a:avLst/>
          </a:prstGeom>
          <a:solidFill>
            <a:srgbClr val="E9EDF4"/>
          </a:solidFill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400" kern="0" dirty="0"/>
              <a:t>To control Actuator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FF57B9B-DEE2-8D11-B2C9-33135A750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"/>
          <a:stretch>
            <a:fillRect/>
          </a:stretch>
        </p:blipFill>
        <p:spPr bwMode="auto">
          <a:xfrm>
            <a:off x="4341813" y="1174750"/>
            <a:ext cx="35560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AF3DD04F-7F91-CCDF-6ECD-2E5A37A6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"/>
          <a:stretch>
            <a:fillRect/>
          </a:stretch>
        </p:blipFill>
        <p:spPr bwMode="auto">
          <a:xfrm>
            <a:off x="4341813" y="1171575"/>
            <a:ext cx="35560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63C683-4BCF-8C55-70AE-97081BE3DE9B}"/>
              </a:ext>
            </a:extLst>
          </p:cNvPr>
          <p:cNvGrpSpPr>
            <a:grpSpLocks/>
          </p:cNvGrpSpPr>
          <p:nvPr/>
        </p:nvGrpSpPr>
        <p:grpSpPr bwMode="auto">
          <a:xfrm>
            <a:off x="704851" y="544514"/>
            <a:ext cx="11017249" cy="400110"/>
            <a:chOff x="705053" y="544063"/>
            <a:chExt cx="11017047" cy="4007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F653F1-9993-DB0E-FF69-20DF33AAEF6B}"/>
                </a:ext>
              </a:extLst>
            </p:cNvPr>
            <p:cNvSpPr/>
            <p:nvPr/>
          </p:nvSpPr>
          <p:spPr bwMode="auto">
            <a:xfrm>
              <a:off x="705053" y="544063"/>
              <a:ext cx="1718722" cy="4007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tabLst>
                  <a:tab pos="2066925" algn="l"/>
                  <a:tab pos="3314700" algn="l"/>
                  <a:tab pos="3857625" algn="l"/>
                  <a:tab pos="4572000" algn="l"/>
                </a:tabLst>
                <a:defRPr/>
              </a:pPr>
              <a:r>
                <a:rPr lang="en-US" sz="2600" b="1" dirty="0"/>
                <a:t> Program</a:t>
              </a:r>
              <a:endParaRPr lang="en-US" sz="2600" b="1" dirty="0">
                <a:latin typeface="Arial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03A952-541E-6496-6148-0234A1FB05B1}"/>
                </a:ext>
              </a:extLst>
            </p:cNvPr>
            <p:cNvCxnSpPr>
              <a:cxnSpLocks noChangeShapeType="1"/>
              <a:stCxn id="6" idx="3"/>
            </p:cNvCxnSpPr>
            <p:nvPr/>
          </p:nvCxnSpPr>
          <p:spPr bwMode="auto">
            <a:xfrm>
              <a:off x="2423775" y="744431"/>
              <a:ext cx="9298325" cy="15075"/>
            </a:xfrm>
            <a:prstGeom prst="lin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504E87B-9082-E539-D964-A5A1A8754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5"/>
          <a:stretch>
            <a:fillRect/>
          </a:stretch>
        </p:blipFill>
        <p:spPr bwMode="auto">
          <a:xfrm>
            <a:off x="4341813" y="1174750"/>
            <a:ext cx="35560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4883E-6 -3.33333E-6 L -0.28553 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0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48E-6 -4.44444E-6 L 0.28553 0.000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7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0AE5B2-D1F9-C7DB-1DC8-AA6B71D7F723}"/>
              </a:ext>
            </a:extLst>
          </p:cNvPr>
          <p:cNvSpPr txBox="1">
            <a:spLocks/>
          </p:cNvSpPr>
          <p:nvPr/>
        </p:nvSpPr>
        <p:spPr bwMode="auto">
          <a:xfrm>
            <a:off x="2986449" y="2013545"/>
            <a:ext cx="3070225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600" b="1" dirty="0"/>
              <a:t>What we got 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92DC70-1AFF-5801-4FDE-90CA07C9E8EB}"/>
              </a:ext>
            </a:extLst>
          </p:cNvPr>
          <p:cNvSpPr txBox="1">
            <a:spLocks/>
          </p:cNvSpPr>
          <p:nvPr/>
        </p:nvSpPr>
        <p:spPr>
          <a:xfrm>
            <a:off x="3535929" y="2505670"/>
            <a:ext cx="6435725" cy="184665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kern="0" dirty="0"/>
              <a:t>We are able to replace the old mechanical RTC machine with a </a:t>
            </a:r>
            <a:r>
              <a:rPr lang="en-US" sz="2000" b="0" kern="0" dirty="0" err="1"/>
              <a:t>newmechanical</a:t>
            </a:r>
            <a:endParaRPr lang="en-US" sz="2000" b="0" kern="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kern="0" dirty="0"/>
              <a:t>We are able to make the electrical panel for a new modification RTC Machine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kern="0" dirty="0"/>
              <a:t>We are able to use electrical hand tools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kern="0" dirty="0"/>
              <a:t>We are able to read electrical schematics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ndard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ndard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4506</TotalTime>
  <Words>294</Words>
  <Application>Microsoft Office PowerPoint</Application>
  <PresentationFormat>Custom</PresentationFormat>
  <Paragraphs>71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Symbol</vt:lpstr>
      <vt:lpstr>Wingdings</vt:lpstr>
      <vt:lpstr>Standarddesign</vt:lpstr>
      <vt:lpstr>Standarddesign</vt:lpstr>
      <vt:lpstr>Standarddesign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EPCOS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CC</dc:creator>
  <dc:description/>
  <cp:lastModifiedBy>Made Aditya</cp:lastModifiedBy>
  <cp:revision>3667</cp:revision>
  <cp:lastPrinted>2017-11-06T11:45:05Z</cp:lastPrinted>
  <dcterms:created xsi:type="dcterms:W3CDTF">1997-04-21T07:27:06Z</dcterms:created>
  <dcterms:modified xsi:type="dcterms:W3CDTF">2023-06-26T04:13:57Z</dcterms:modified>
  <dc:language>en-ID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Benutzerdefiniert</vt:lpwstr>
  </property>
  <property fmtid="{D5CDD505-2E9C-101B-9397-08002B2CF9AE}" pid="3" name="Slides">
    <vt:i4>5</vt:i4>
  </property>
</Properties>
</file>